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9" r:id="rId2"/>
    <p:sldId id="264" r:id="rId3"/>
    <p:sldId id="265" r:id="rId4"/>
    <p:sldId id="258" r:id="rId5"/>
    <p:sldId id="259" r:id="rId6"/>
    <p:sldId id="267" r:id="rId7"/>
    <p:sldId id="266" r:id="rId8"/>
    <p:sldId id="270" r:id="rId9"/>
    <p:sldId id="272" r:id="rId10"/>
    <p:sldId id="268" r:id="rId11"/>
    <p:sldId id="260" r:id="rId12"/>
  </p:sldIdLst>
  <p:sldSz cx="12192000" cy="6858000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0B0F53-E5BF-41EE-8092-4D94984B4788}" v="4783" dt="2024-11-15T22:39:07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-2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y Oporto Castro" userId="ea825b660e2c2e26" providerId="LiveId" clId="{50154CEC-45A6-4FAA-93D2-DAC457C3330D}"/>
    <pc:docChg chg="custSel modSld">
      <pc:chgData name="Henry Oporto Castro" userId="ea825b660e2c2e26" providerId="LiveId" clId="{50154CEC-45A6-4FAA-93D2-DAC457C3330D}" dt="2024-04-10T18:56:12.531" v="232" actId="20577"/>
      <pc:docMkLst>
        <pc:docMk/>
      </pc:docMkLst>
      <pc:sldChg chg="addSp modSp mod">
        <pc:chgData name="Henry Oporto Castro" userId="ea825b660e2c2e26" providerId="LiveId" clId="{50154CEC-45A6-4FAA-93D2-DAC457C3330D}" dt="2024-04-10T18:56:12.531" v="232" actId="20577"/>
        <pc:sldMkLst>
          <pc:docMk/>
          <pc:sldMk cId="563947169" sldId="260"/>
        </pc:sldMkLst>
        <pc:spChg chg="add mod">
          <ac:chgData name="Henry Oporto Castro" userId="ea825b660e2c2e26" providerId="LiveId" clId="{50154CEC-45A6-4FAA-93D2-DAC457C3330D}" dt="2024-04-10T18:53:24.413" v="65" actId="14100"/>
          <ac:spMkLst>
            <pc:docMk/>
            <pc:sldMk cId="563947169" sldId="260"/>
            <ac:spMk id="2" creationId="{68A351C3-6118-89F4-58F7-736910894BE0}"/>
          </ac:spMkLst>
        </pc:spChg>
        <pc:spChg chg="mod">
          <ac:chgData name="Henry Oporto Castro" userId="ea825b660e2c2e26" providerId="LiveId" clId="{50154CEC-45A6-4FAA-93D2-DAC457C3330D}" dt="2024-04-10T18:56:12.531" v="232" actId="20577"/>
          <ac:spMkLst>
            <pc:docMk/>
            <pc:sldMk cId="563947169" sldId="260"/>
            <ac:spMk id="3" creationId="{56BAE152-C802-B0D8-7FE0-0D875A886180}"/>
          </ac:spMkLst>
        </pc:spChg>
        <pc:spChg chg="mod">
          <ac:chgData name="Henry Oporto Castro" userId="ea825b660e2c2e26" providerId="LiveId" clId="{50154CEC-45A6-4FAA-93D2-DAC457C3330D}" dt="2024-04-10T18:53:42.710" v="87" actId="20577"/>
          <ac:spMkLst>
            <pc:docMk/>
            <pc:sldMk cId="563947169" sldId="260"/>
            <ac:spMk id="12" creationId="{21F8A1C8-4E66-A9BF-1D78-391B8D8DD1C5}"/>
          </ac:spMkLst>
        </pc:spChg>
        <pc:spChg chg="mod">
          <ac:chgData name="Henry Oporto Castro" userId="ea825b660e2c2e26" providerId="LiveId" clId="{50154CEC-45A6-4FAA-93D2-DAC457C3330D}" dt="2024-04-10T18:51:47.459" v="17" actId="14100"/>
          <ac:spMkLst>
            <pc:docMk/>
            <pc:sldMk cId="563947169" sldId="260"/>
            <ac:spMk id="13" creationId="{67F3935B-3A7D-91A5-7A20-D88738814E63}"/>
          </ac:spMkLst>
        </pc:spChg>
        <pc:spChg chg="mod">
          <ac:chgData name="Henry Oporto Castro" userId="ea825b660e2c2e26" providerId="LiveId" clId="{50154CEC-45A6-4FAA-93D2-DAC457C3330D}" dt="2024-04-10T18:51:52.147" v="18" actId="14100"/>
          <ac:spMkLst>
            <pc:docMk/>
            <pc:sldMk cId="563947169" sldId="260"/>
            <ac:spMk id="14" creationId="{7B205D67-29C0-32F2-12BA-E4957CBA8097}"/>
          </ac:spMkLst>
        </pc:spChg>
        <pc:spChg chg="mod">
          <ac:chgData name="Henry Oporto Castro" userId="ea825b660e2c2e26" providerId="LiveId" clId="{50154CEC-45A6-4FAA-93D2-DAC457C3330D}" dt="2024-04-10T18:53:58.726" v="93" actId="20577"/>
          <ac:spMkLst>
            <pc:docMk/>
            <pc:sldMk cId="563947169" sldId="260"/>
            <ac:spMk id="15" creationId="{0BA67BF6-C7FE-5465-008E-515AE8140B38}"/>
          </ac:spMkLst>
        </pc:spChg>
        <pc:spChg chg="mod">
          <ac:chgData name="Henry Oporto Castro" userId="ea825b660e2c2e26" providerId="LiveId" clId="{50154CEC-45A6-4FAA-93D2-DAC457C3330D}" dt="2024-04-10T18:54:07.277" v="95" actId="14100"/>
          <ac:spMkLst>
            <pc:docMk/>
            <pc:sldMk cId="563947169" sldId="260"/>
            <ac:spMk id="17" creationId="{53C222CA-CE87-E747-93F7-6CE3A8FE1EAC}"/>
          </ac:spMkLst>
        </pc:spChg>
        <pc:spChg chg="mod">
          <ac:chgData name="Henry Oporto Castro" userId="ea825b660e2c2e26" providerId="LiveId" clId="{50154CEC-45A6-4FAA-93D2-DAC457C3330D}" dt="2024-04-10T18:54:26.044" v="101" actId="14100"/>
          <ac:spMkLst>
            <pc:docMk/>
            <pc:sldMk cId="563947169" sldId="260"/>
            <ac:spMk id="20" creationId="{752013D2-9D2B-FD33-4A38-A2CB3B8FA26B}"/>
          </ac:spMkLst>
        </pc:spChg>
        <pc:spChg chg="mod">
          <ac:chgData name="Henry Oporto Castro" userId="ea825b660e2c2e26" providerId="LiveId" clId="{50154CEC-45A6-4FAA-93D2-DAC457C3330D}" dt="2024-04-10T18:54:57.654" v="133" actId="20577"/>
          <ac:spMkLst>
            <pc:docMk/>
            <pc:sldMk cId="563947169" sldId="260"/>
            <ac:spMk id="21" creationId="{D69BC895-D774-7913-B440-B7E16B38FC35}"/>
          </ac:spMkLst>
        </pc:spChg>
      </pc:sldChg>
    </pc:docChg>
  </pc:docChgLst>
  <pc:docChgLst>
    <pc:chgData name="Henry Oporto Castro" userId="ea825b660e2c2e26" providerId="LiveId" clId="{7CC4D978-C122-46AD-9FC4-7730B6977287}"/>
    <pc:docChg chg="undo custSel addSld delSld modSld sldOrd">
      <pc:chgData name="Henry Oporto Castro" userId="ea825b660e2c2e26" providerId="LiveId" clId="{7CC4D978-C122-46AD-9FC4-7730B6977287}" dt="2024-10-31T20:54:06.841" v="11473" actId="20577"/>
      <pc:docMkLst>
        <pc:docMk/>
      </pc:docMkLst>
      <pc:sldChg chg="modSp del mod">
        <pc:chgData name="Henry Oporto Castro" userId="ea825b660e2c2e26" providerId="LiveId" clId="{7CC4D978-C122-46AD-9FC4-7730B6977287}" dt="2024-10-30T19:13:48.211" v="7440" actId="2696"/>
        <pc:sldMkLst>
          <pc:docMk/>
          <pc:sldMk cId="3666044671" sldId="256"/>
        </pc:sldMkLst>
        <pc:spChg chg="mod">
          <ac:chgData name="Henry Oporto Castro" userId="ea825b660e2c2e26" providerId="LiveId" clId="{7CC4D978-C122-46AD-9FC4-7730B6977287}" dt="2024-10-30T19:13:39.208" v="7437" actId="14100"/>
          <ac:spMkLst>
            <pc:docMk/>
            <pc:sldMk cId="3666044671" sldId="256"/>
            <ac:spMk id="2" creationId="{2DC57706-D56A-B3B8-F06B-CA18DC4E3E2C}"/>
          </ac:spMkLst>
        </pc:spChg>
      </pc:sldChg>
      <pc:sldChg chg="addSp delSp modSp mod">
        <pc:chgData name="Henry Oporto Castro" userId="ea825b660e2c2e26" providerId="LiveId" clId="{7CC4D978-C122-46AD-9FC4-7730B6977287}" dt="2024-10-31T20:31:39.668" v="10816" actId="14100"/>
        <pc:sldMkLst>
          <pc:docMk/>
          <pc:sldMk cId="3753611996" sldId="258"/>
        </pc:sldMkLst>
        <pc:spChg chg="mod">
          <ac:chgData name="Henry Oporto Castro" userId="ea825b660e2c2e26" providerId="LiveId" clId="{7CC4D978-C122-46AD-9FC4-7730B6977287}" dt="2024-10-31T12:49:03.448" v="8881" actId="20577"/>
          <ac:spMkLst>
            <pc:docMk/>
            <pc:sldMk cId="3753611996" sldId="258"/>
            <ac:spMk id="2" creationId="{784B1C75-87B6-99EB-E06E-0DEAE2C0C065}"/>
          </ac:spMkLst>
        </pc:spChg>
        <pc:spChg chg="mod">
          <ac:chgData name="Henry Oporto Castro" userId="ea825b660e2c2e26" providerId="LiveId" clId="{7CC4D978-C122-46AD-9FC4-7730B6977287}" dt="2024-10-31T20:31:04.440" v="10814" actId="14100"/>
          <ac:spMkLst>
            <pc:docMk/>
            <pc:sldMk cId="3753611996" sldId="258"/>
            <ac:spMk id="3" creationId="{5AC2ACC0-6028-3FCD-05A2-BDE72E54A2B2}"/>
          </ac:spMkLst>
        </pc:spChg>
        <pc:spChg chg="add del mod">
          <ac:chgData name="Henry Oporto Castro" userId="ea825b660e2c2e26" providerId="LiveId" clId="{7CC4D978-C122-46AD-9FC4-7730B6977287}" dt="2024-10-31T12:49:59.206" v="8891" actId="478"/>
          <ac:spMkLst>
            <pc:docMk/>
            <pc:sldMk cId="3753611996" sldId="258"/>
            <ac:spMk id="4" creationId="{4BB52733-7902-A3C3-35FD-694A6405E691}"/>
          </ac:spMkLst>
        </pc:spChg>
        <pc:spChg chg="add del">
          <ac:chgData name="Henry Oporto Castro" userId="ea825b660e2c2e26" providerId="LiveId" clId="{7CC4D978-C122-46AD-9FC4-7730B6977287}" dt="2024-10-30T13:55:26.985" v="2162" actId="478"/>
          <ac:spMkLst>
            <pc:docMk/>
            <pc:sldMk cId="3753611996" sldId="258"/>
            <ac:spMk id="4" creationId="{754FC324-6D22-663E-318C-99042464CD7A}"/>
          </ac:spMkLst>
        </pc:spChg>
        <pc:spChg chg="mod">
          <ac:chgData name="Henry Oporto Castro" userId="ea825b660e2c2e26" providerId="LiveId" clId="{7CC4D978-C122-46AD-9FC4-7730B6977287}" dt="2024-10-31T20:15:49.469" v="10712" actId="14100"/>
          <ac:spMkLst>
            <pc:docMk/>
            <pc:sldMk cId="3753611996" sldId="258"/>
            <ac:spMk id="5" creationId="{06D0BD07-7D9C-A2BA-25C7-A9F95F4B6895}"/>
          </ac:spMkLst>
        </pc:spChg>
        <pc:spChg chg="add del mod">
          <ac:chgData name="Henry Oporto Castro" userId="ea825b660e2c2e26" providerId="LiveId" clId="{7CC4D978-C122-46AD-9FC4-7730B6977287}" dt="2024-10-30T14:08:18.243" v="2220" actId="478"/>
          <ac:spMkLst>
            <pc:docMk/>
            <pc:sldMk cId="3753611996" sldId="258"/>
            <ac:spMk id="6" creationId="{87EFC74B-EC5F-E3DB-84B8-0310921849AC}"/>
          </ac:spMkLst>
        </pc:spChg>
        <pc:spChg chg="add mod">
          <ac:chgData name="Henry Oporto Castro" userId="ea825b660e2c2e26" providerId="LiveId" clId="{7CC4D978-C122-46AD-9FC4-7730B6977287}" dt="2024-10-31T20:31:39.668" v="10816" actId="14100"/>
          <ac:spMkLst>
            <pc:docMk/>
            <pc:sldMk cId="3753611996" sldId="258"/>
            <ac:spMk id="6" creationId="{8817E9A4-0EFC-CC55-D88B-DFD525631D88}"/>
          </ac:spMkLst>
        </pc:spChg>
        <pc:spChg chg="mod">
          <ac:chgData name="Henry Oporto Castro" userId="ea825b660e2c2e26" providerId="LiveId" clId="{7CC4D978-C122-46AD-9FC4-7730B6977287}" dt="2024-10-31T20:06:59.069" v="10562" actId="20577"/>
          <ac:spMkLst>
            <pc:docMk/>
            <pc:sldMk cId="3753611996" sldId="258"/>
            <ac:spMk id="7" creationId="{A92F7C45-4F25-8607-EDAB-E9F2DC7CAEFA}"/>
          </ac:spMkLst>
        </pc:spChg>
        <pc:spChg chg="mod">
          <ac:chgData name="Henry Oporto Castro" userId="ea825b660e2c2e26" providerId="LiveId" clId="{7CC4D978-C122-46AD-9FC4-7730B6977287}" dt="2024-10-31T12:39:36.267" v="8094" actId="14100"/>
          <ac:spMkLst>
            <pc:docMk/>
            <pc:sldMk cId="3753611996" sldId="258"/>
            <ac:spMk id="8" creationId="{ED6DFB8B-7551-99BC-6567-8F1C16A978F3}"/>
          </ac:spMkLst>
        </pc:spChg>
        <pc:spChg chg="add mod">
          <ac:chgData name="Henry Oporto Castro" userId="ea825b660e2c2e26" providerId="LiveId" clId="{7CC4D978-C122-46AD-9FC4-7730B6977287}" dt="2024-10-31T12:56:18.207" v="9217" actId="1076"/>
          <ac:spMkLst>
            <pc:docMk/>
            <pc:sldMk cId="3753611996" sldId="258"/>
            <ac:spMk id="9" creationId="{2628CDEE-910C-A70F-60A1-7A72E4F4CA0D}"/>
          </ac:spMkLst>
        </pc:spChg>
        <pc:spChg chg="add del">
          <ac:chgData name="Henry Oporto Castro" userId="ea825b660e2c2e26" providerId="LiveId" clId="{7CC4D978-C122-46AD-9FC4-7730B6977287}" dt="2024-10-30T14:08:33.357" v="2222" actId="478"/>
          <ac:spMkLst>
            <pc:docMk/>
            <pc:sldMk cId="3753611996" sldId="258"/>
            <ac:spMk id="10" creationId="{DDAD28EC-C384-BC59-A989-D4AC2752A5EE}"/>
          </ac:spMkLst>
        </pc:spChg>
        <pc:spChg chg="add del">
          <ac:chgData name="Henry Oporto Castro" userId="ea825b660e2c2e26" providerId="LiveId" clId="{7CC4D978-C122-46AD-9FC4-7730B6977287}" dt="2024-10-30T14:08:56.973" v="2224" actId="478"/>
          <ac:spMkLst>
            <pc:docMk/>
            <pc:sldMk cId="3753611996" sldId="258"/>
            <ac:spMk id="11" creationId="{9E9DBA0C-AC11-2E05-77B7-C27BB303D3FD}"/>
          </ac:spMkLst>
        </pc:spChg>
        <pc:spChg chg="add del mod">
          <ac:chgData name="Henry Oporto Castro" userId="ea825b660e2c2e26" providerId="LiveId" clId="{7CC4D978-C122-46AD-9FC4-7730B6977287}" dt="2024-10-31T12:50:33.552" v="8900" actId="478"/>
          <ac:spMkLst>
            <pc:docMk/>
            <pc:sldMk cId="3753611996" sldId="258"/>
            <ac:spMk id="12" creationId="{3E51E233-592A-81B6-1DF3-C9B3F461FE3F}"/>
          </ac:spMkLst>
        </pc:spChg>
        <pc:spChg chg="mod">
          <ac:chgData name="Henry Oporto Castro" userId="ea825b660e2c2e26" providerId="LiveId" clId="{7CC4D978-C122-46AD-9FC4-7730B6977287}" dt="2024-10-31T12:49:35.088" v="8884" actId="1076"/>
          <ac:spMkLst>
            <pc:docMk/>
            <pc:sldMk cId="3753611996" sldId="258"/>
            <ac:spMk id="21" creationId="{F86858AB-8CD8-7CCF-C63D-BFA1CBB5C676}"/>
          </ac:spMkLst>
        </pc:spChg>
        <pc:spChg chg="mod">
          <ac:chgData name="Henry Oporto Castro" userId="ea825b660e2c2e26" providerId="LiveId" clId="{7CC4D978-C122-46AD-9FC4-7730B6977287}" dt="2024-10-31T12:49:38.838" v="8885" actId="1076"/>
          <ac:spMkLst>
            <pc:docMk/>
            <pc:sldMk cId="3753611996" sldId="258"/>
            <ac:spMk id="22" creationId="{049553E3-6607-0F7B-D96B-B555AA0A5142}"/>
          </ac:spMkLst>
        </pc:spChg>
        <pc:spChg chg="mod">
          <ac:chgData name="Henry Oporto Castro" userId="ea825b660e2c2e26" providerId="LiveId" clId="{7CC4D978-C122-46AD-9FC4-7730B6977287}" dt="2024-10-31T12:56:32.287" v="9220" actId="1076"/>
          <ac:spMkLst>
            <pc:docMk/>
            <pc:sldMk cId="3753611996" sldId="258"/>
            <ac:spMk id="23" creationId="{FBC17FB0-F28C-318F-8E07-706003663D7B}"/>
          </ac:spMkLst>
        </pc:spChg>
        <pc:spChg chg="mod">
          <ac:chgData name="Henry Oporto Castro" userId="ea825b660e2c2e26" providerId="LiveId" clId="{7CC4D978-C122-46AD-9FC4-7730B6977287}" dt="2024-10-31T12:56:24.285" v="9218" actId="1076"/>
          <ac:spMkLst>
            <pc:docMk/>
            <pc:sldMk cId="3753611996" sldId="258"/>
            <ac:spMk id="24" creationId="{446E9B6C-6A5C-FC77-002A-09A51FA682C3}"/>
          </ac:spMkLst>
        </pc:spChg>
        <pc:spChg chg="del">
          <ac:chgData name="Henry Oporto Castro" userId="ea825b660e2c2e26" providerId="LiveId" clId="{7CC4D978-C122-46AD-9FC4-7730B6977287}" dt="2024-10-30T13:53:16.133" v="2109" actId="478"/>
          <ac:spMkLst>
            <pc:docMk/>
            <pc:sldMk cId="3753611996" sldId="258"/>
            <ac:spMk id="27" creationId="{2EF5E1FD-686D-429D-A6C9-673B99BE303F}"/>
          </ac:spMkLst>
        </pc:spChg>
        <pc:spChg chg="mod">
          <ac:chgData name="Henry Oporto Castro" userId="ea825b660e2c2e26" providerId="LiveId" clId="{7CC4D978-C122-46AD-9FC4-7730B6977287}" dt="2024-10-31T12:56:40.919" v="9221" actId="14100"/>
          <ac:spMkLst>
            <pc:docMk/>
            <pc:sldMk cId="3753611996" sldId="258"/>
            <ac:spMk id="28" creationId="{2CF6EC08-1D08-5E13-71AE-AB7A3DDF2FFB}"/>
          </ac:spMkLst>
        </pc:spChg>
        <pc:spChg chg="mod">
          <ac:chgData name="Henry Oporto Castro" userId="ea825b660e2c2e26" providerId="LiveId" clId="{7CC4D978-C122-46AD-9FC4-7730B6977287}" dt="2024-10-31T12:56:27.988" v="9219" actId="1076"/>
          <ac:spMkLst>
            <pc:docMk/>
            <pc:sldMk cId="3753611996" sldId="258"/>
            <ac:spMk id="29" creationId="{BACD84F9-BEE5-E744-4C3F-E690C9FA0224}"/>
          </ac:spMkLst>
        </pc:spChg>
        <pc:spChg chg="del">
          <ac:chgData name="Henry Oporto Castro" userId="ea825b660e2c2e26" providerId="LiveId" clId="{7CC4D978-C122-46AD-9FC4-7730B6977287}" dt="2024-10-31T12:40:50.851" v="8233" actId="478"/>
          <ac:spMkLst>
            <pc:docMk/>
            <pc:sldMk cId="3753611996" sldId="258"/>
            <ac:spMk id="30" creationId="{76FF877F-AC9F-14FA-BB5D-9AC280F886C1}"/>
          </ac:spMkLst>
        </pc:spChg>
        <pc:spChg chg="del">
          <ac:chgData name="Henry Oporto Castro" userId="ea825b660e2c2e26" providerId="LiveId" clId="{7CC4D978-C122-46AD-9FC4-7730B6977287}" dt="2024-10-31T12:40:54.276" v="8234" actId="478"/>
          <ac:spMkLst>
            <pc:docMk/>
            <pc:sldMk cId="3753611996" sldId="258"/>
            <ac:spMk id="31" creationId="{5DC18A9B-103C-0502-4764-B415C2B2C71A}"/>
          </ac:spMkLst>
        </pc:spChg>
        <pc:spChg chg="del">
          <ac:chgData name="Henry Oporto Castro" userId="ea825b660e2c2e26" providerId="LiveId" clId="{7CC4D978-C122-46AD-9FC4-7730B6977287}" dt="2024-10-31T12:40:58.368" v="8235" actId="478"/>
          <ac:spMkLst>
            <pc:docMk/>
            <pc:sldMk cId="3753611996" sldId="258"/>
            <ac:spMk id="33" creationId="{616F5FCD-4408-A5CF-E6E7-E6B98517313F}"/>
          </ac:spMkLst>
        </pc:spChg>
        <pc:spChg chg="del">
          <ac:chgData name="Henry Oporto Castro" userId="ea825b660e2c2e26" providerId="LiveId" clId="{7CC4D978-C122-46AD-9FC4-7730B6977287}" dt="2024-10-31T12:42:41.837" v="8446" actId="478"/>
          <ac:spMkLst>
            <pc:docMk/>
            <pc:sldMk cId="3753611996" sldId="258"/>
            <ac:spMk id="34" creationId="{B3596073-F604-ADBF-65E6-AA58995C0742}"/>
          </ac:spMkLst>
        </pc:spChg>
        <pc:spChg chg="del">
          <ac:chgData name="Henry Oporto Castro" userId="ea825b660e2c2e26" providerId="LiveId" clId="{7CC4D978-C122-46AD-9FC4-7730B6977287}" dt="2024-10-30T13:53:19.783" v="2110" actId="478"/>
          <ac:spMkLst>
            <pc:docMk/>
            <pc:sldMk cId="3753611996" sldId="258"/>
            <ac:spMk id="35" creationId="{980A7105-83A2-36C5-3200-3A4624F6D64C}"/>
          </ac:spMkLst>
        </pc:spChg>
        <pc:spChg chg="del mod">
          <ac:chgData name="Henry Oporto Castro" userId="ea825b660e2c2e26" providerId="LiveId" clId="{7CC4D978-C122-46AD-9FC4-7730B6977287}" dt="2024-10-31T12:50:30.877" v="8899" actId="478"/>
          <ac:spMkLst>
            <pc:docMk/>
            <pc:sldMk cId="3753611996" sldId="258"/>
            <ac:spMk id="36" creationId="{7D687914-6C27-E670-7C6F-BC873E7C6ABA}"/>
          </ac:spMkLst>
        </pc:spChg>
        <pc:cxnChg chg="mod">
          <ac:chgData name="Henry Oporto Castro" userId="ea825b660e2c2e26" providerId="LiveId" clId="{7CC4D978-C122-46AD-9FC4-7730B6977287}" dt="2024-10-31T12:49:26.100" v="8883" actId="1076"/>
          <ac:cxnSpMkLst>
            <pc:docMk/>
            <pc:sldMk cId="3753611996" sldId="258"/>
            <ac:cxnSpMk id="17" creationId="{7702A334-97D3-5C9A-B61A-25581C856AC3}"/>
          </ac:cxnSpMkLst>
        </pc:cxnChg>
        <pc:cxnChg chg="mod">
          <ac:chgData name="Henry Oporto Castro" userId="ea825b660e2c2e26" providerId="LiveId" clId="{7CC4D978-C122-46AD-9FC4-7730B6977287}" dt="2024-10-31T12:49:23.801" v="8882" actId="1076"/>
          <ac:cxnSpMkLst>
            <pc:docMk/>
            <pc:sldMk cId="3753611996" sldId="258"/>
            <ac:cxnSpMk id="19" creationId="{F64C9C83-0574-76B8-F287-184F11B6B5D0}"/>
          </ac:cxnSpMkLst>
        </pc:cxnChg>
      </pc:sldChg>
      <pc:sldChg chg="addSp delSp modSp mod">
        <pc:chgData name="Henry Oporto Castro" userId="ea825b660e2c2e26" providerId="LiveId" clId="{7CC4D978-C122-46AD-9FC4-7730B6977287}" dt="2024-10-31T13:04:29.085" v="10084" actId="14100"/>
        <pc:sldMkLst>
          <pc:docMk/>
          <pc:sldMk cId="3929734637" sldId="259"/>
        </pc:sldMkLst>
        <pc:spChg chg="mod">
          <ac:chgData name="Henry Oporto Castro" userId="ea825b660e2c2e26" providerId="LiveId" clId="{7CC4D978-C122-46AD-9FC4-7730B6977287}" dt="2024-10-30T18:54:39.625" v="6454" actId="14100"/>
          <ac:spMkLst>
            <pc:docMk/>
            <pc:sldMk cId="3929734637" sldId="259"/>
            <ac:spMk id="2" creationId="{607DA29C-83A3-EFE4-B640-33B819545034}"/>
          </ac:spMkLst>
        </pc:spChg>
        <pc:spChg chg="mod">
          <ac:chgData name="Henry Oporto Castro" userId="ea825b660e2c2e26" providerId="LiveId" clId="{7CC4D978-C122-46AD-9FC4-7730B6977287}" dt="2024-10-31T12:59:34.577" v="9486" actId="1076"/>
          <ac:spMkLst>
            <pc:docMk/>
            <pc:sldMk cId="3929734637" sldId="259"/>
            <ac:spMk id="3" creationId="{A5677589-9F40-DBE9-68F3-223F8A33BEFC}"/>
          </ac:spMkLst>
        </pc:spChg>
        <pc:spChg chg="mod">
          <ac:chgData name="Henry Oporto Castro" userId="ea825b660e2c2e26" providerId="LiveId" clId="{7CC4D978-C122-46AD-9FC4-7730B6977287}" dt="2024-10-31T12:59:30.591" v="9485" actId="14100"/>
          <ac:spMkLst>
            <pc:docMk/>
            <pc:sldMk cId="3929734637" sldId="259"/>
            <ac:spMk id="4" creationId="{8076A9F4-A1F2-D9B8-C9C4-F926F29067CF}"/>
          </ac:spMkLst>
        </pc:spChg>
        <pc:spChg chg="mod">
          <ac:chgData name="Henry Oporto Castro" userId="ea825b660e2c2e26" providerId="LiveId" clId="{7CC4D978-C122-46AD-9FC4-7730B6977287}" dt="2024-10-31T13:00:43.358" v="9765" actId="14100"/>
          <ac:spMkLst>
            <pc:docMk/>
            <pc:sldMk cId="3929734637" sldId="259"/>
            <ac:spMk id="5" creationId="{0F21EA72-A118-6DEE-B943-105E5352D64F}"/>
          </ac:spMkLst>
        </pc:spChg>
        <pc:spChg chg="mod">
          <ac:chgData name="Henry Oporto Castro" userId="ea825b660e2c2e26" providerId="LiveId" clId="{7CC4D978-C122-46AD-9FC4-7730B6977287}" dt="2024-10-31T13:01:49.734" v="9827" actId="20577"/>
          <ac:spMkLst>
            <pc:docMk/>
            <pc:sldMk cId="3929734637" sldId="259"/>
            <ac:spMk id="15" creationId="{E29A4D1E-0B6D-098F-0334-2359E00E17D2}"/>
          </ac:spMkLst>
        </pc:spChg>
        <pc:spChg chg="mod">
          <ac:chgData name="Henry Oporto Castro" userId="ea825b660e2c2e26" providerId="LiveId" clId="{7CC4D978-C122-46AD-9FC4-7730B6977287}" dt="2024-10-31T13:02:44.812" v="9952" actId="20577"/>
          <ac:spMkLst>
            <pc:docMk/>
            <pc:sldMk cId="3929734637" sldId="259"/>
            <ac:spMk id="16" creationId="{6528160A-1C4C-C6B8-71B2-0F21FB2A3674}"/>
          </ac:spMkLst>
        </pc:spChg>
        <pc:spChg chg="mod">
          <ac:chgData name="Henry Oporto Castro" userId="ea825b660e2c2e26" providerId="LiveId" clId="{7CC4D978-C122-46AD-9FC4-7730B6977287}" dt="2024-10-31T13:03:07.097" v="10070" actId="20577"/>
          <ac:spMkLst>
            <pc:docMk/>
            <pc:sldMk cId="3929734637" sldId="259"/>
            <ac:spMk id="17" creationId="{6D5BCE7D-C533-3DB5-8914-AB04B959B469}"/>
          </ac:spMkLst>
        </pc:spChg>
        <pc:spChg chg="mod">
          <ac:chgData name="Henry Oporto Castro" userId="ea825b660e2c2e26" providerId="LiveId" clId="{7CC4D978-C122-46AD-9FC4-7730B6977287}" dt="2024-10-31T13:04:29.085" v="10084" actId="14100"/>
          <ac:spMkLst>
            <pc:docMk/>
            <pc:sldMk cId="3929734637" sldId="259"/>
            <ac:spMk id="18" creationId="{A2C64AA1-8C19-F148-21B5-2B6E1342584F}"/>
          </ac:spMkLst>
        </pc:spChg>
        <pc:spChg chg="mod">
          <ac:chgData name="Henry Oporto Castro" userId="ea825b660e2c2e26" providerId="LiveId" clId="{7CC4D978-C122-46AD-9FC4-7730B6977287}" dt="2024-10-30T14:20:07.426" v="2593" actId="20577"/>
          <ac:spMkLst>
            <pc:docMk/>
            <pc:sldMk cId="3929734637" sldId="259"/>
            <ac:spMk id="23" creationId="{8AAB02D8-5319-4253-05E6-12665E0DB89F}"/>
          </ac:spMkLst>
        </pc:spChg>
        <pc:spChg chg="mod">
          <ac:chgData name="Henry Oporto Castro" userId="ea825b660e2c2e26" providerId="LiveId" clId="{7CC4D978-C122-46AD-9FC4-7730B6977287}" dt="2024-10-31T13:03:30.399" v="10072" actId="14100"/>
          <ac:spMkLst>
            <pc:docMk/>
            <pc:sldMk cId="3929734637" sldId="259"/>
            <ac:spMk id="46" creationId="{D36E8DFC-57F1-0E7C-6ABE-85E339BD9492}"/>
          </ac:spMkLst>
        </pc:spChg>
        <pc:spChg chg="del">
          <ac:chgData name="Henry Oporto Castro" userId="ea825b660e2c2e26" providerId="LiveId" clId="{7CC4D978-C122-46AD-9FC4-7730B6977287}" dt="2024-10-31T12:59:14.306" v="9481" actId="478"/>
          <ac:spMkLst>
            <pc:docMk/>
            <pc:sldMk cId="3929734637" sldId="259"/>
            <ac:spMk id="49" creationId="{4B9D1142-CF3D-687D-05F3-F12E036E4BD7}"/>
          </ac:spMkLst>
        </pc:spChg>
        <pc:spChg chg="del">
          <ac:chgData name="Henry Oporto Castro" userId="ea825b660e2c2e26" providerId="LiveId" clId="{7CC4D978-C122-46AD-9FC4-7730B6977287}" dt="2024-10-31T12:59:17.119" v="9482" actId="478"/>
          <ac:spMkLst>
            <pc:docMk/>
            <pc:sldMk cId="3929734637" sldId="259"/>
            <ac:spMk id="50" creationId="{631526BA-78B6-BC3C-0E14-62FAE04BB9A1}"/>
          </ac:spMkLst>
        </pc:spChg>
        <pc:cxnChg chg="add del">
          <ac:chgData name="Henry Oporto Castro" userId="ea825b660e2c2e26" providerId="LiveId" clId="{7CC4D978-C122-46AD-9FC4-7730B6977287}" dt="2024-10-31T13:01:00.303" v="9766" actId="478"/>
          <ac:cxnSpMkLst>
            <pc:docMk/>
            <pc:sldMk cId="3929734637" sldId="259"/>
            <ac:cxnSpMk id="9" creationId="{ED69FF18-349F-55E3-AEB5-FD1577C272FF}"/>
          </ac:cxnSpMkLst>
        </pc:cxnChg>
        <pc:cxnChg chg="add">
          <ac:chgData name="Henry Oporto Castro" userId="ea825b660e2c2e26" providerId="LiveId" clId="{7CC4D978-C122-46AD-9FC4-7730B6977287}" dt="2024-10-31T13:01:10.631" v="9767" actId="11529"/>
          <ac:cxnSpMkLst>
            <pc:docMk/>
            <pc:sldMk cId="3929734637" sldId="259"/>
            <ac:cxnSpMk id="10" creationId="{4FE7EF94-94C6-53D5-3D42-1D885637D8C6}"/>
          </ac:cxnSpMkLst>
        </pc:cxnChg>
        <pc:cxnChg chg="del">
          <ac:chgData name="Henry Oporto Castro" userId="ea825b660e2c2e26" providerId="LiveId" clId="{7CC4D978-C122-46AD-9FC4-7730B6977287}" dt="2024-10-30T14:17:41.336" v="2514" actId="478"/>
          <ac:cxnSpMkLst>
            <pc:docMk/>
            <pc:sldMk cId="3929734637" sldId="259"/>
            <ac:cxnSpMk id="48" creationId="{7633433B-0245-2966-C5CD-7881052D08A9}"/>
          </ac:cxnSpMkLst>
        </pc:cxnChg>
      </pc:sldChg>
      <pc:sldChg chg="addSp delSp modSp mod">
        <pc:chgData name="Henry Oporto Castro" userId="ea825b660e2c2e26" providerId="LiveId" clId="{7CC4D978-C122-46AD-9FC4-7730B6977287}" dt="2024-10-31T20:35:57.349" v="10901" actId="20577"/>
        <pc:sldMkLst>
          <pc:docMk/>
          <pc:sldMk cId="563947169" sldId="260"/>
        </pc:sldMkLst>
        <pc:spChg chg="mod">
          <ac:chgData name="Henry Oporto Castro" userId="ea825b660e2c2e26" providerId="LiveId" clId="{7CC4D978-C122-46AD-9FC4-7730B6977287}" dt="2024-10-31T20:34:18.134" v="10834" actId="1076"/>
          <ac:spMkLst>
            <pc:docMk/>
            <pc:sldMk cId="563947169" sldId="260"/>
            <ac:spMk id="2" creationId="{68A351C3-6118-89F4-58F7-736910894BE0}"/>
          </ac:spMkLst>
        </pc:spChg>
        <pc:spChg chg="del mod">
          <ac:chgData name="Henry Oporto Castro" userId="ea825b660e2c2e26" providerId="LiveId" clId="{7CC4D978-C122-46AD-9FC4-7730B6977287}" dt="2024-10-30T14:21:41.979" v="2639" actId="478"/>
          <ac:spMkLst>
            <pc:docMk/>
            <pc:sldMk cId="563947169" sldId="260"/>
            <ac:spMk id="3" creationId="{56BAE152-C802-B0D8-7FE0-0D875A886180}"/>
          </ac:spMkLst>
        </pc:spChg>
        <pc:spChg chg="add mod">
          <ac:chgData name="Henry Oporto Castro" userId="ea825b660e2c2e26" providerId="LiveId" clId="{7CC4D978-C122-46AD-9FC4-7730B6977287}" dt="2024-10-30T18:55:15.924" v="6471" actId="20577"/>
          <ac:spMkLst>
            <pc:docMk/>
            <pc:sldMk cId="563947169" sldId="260"/>
            <ac:spMk id="5" creationId="{79977EDF-A131-14BB-19E3-3C54B6E27366}"/>
          </ac:spMkLst>
        </pc:spChg>
        <pc:spChg chg="add del mod">
          <ac:chgData name="Henry Oporto Castro" userId="ea825b660e2c2e26" providerId="LiveId" clId="{7CC4D978-C122-46AD-9FC4-7730B6977287}" dt="2024-10-30T19:04:30.206" v="6992"/>
          <ac:spMkLst>
            <pc:docMk/>
            <pc:sldMk cId="563947169" sldId="260"/>
            <ac:spMk id="6" creationId="{682E801B-FC31-7F19-511B-7EFADCA0158A}"/>
          </ac:spMkLst>
        </pc:spChg>
        <pc:spChg chg="mod">
          <ac:chgData name="Henry Oporto Castro" userId="ea825b660e2c2e26" providerId="LiveId" clId="{7CC4D978-C122-46AD-9FC4-7730B6977287}" dt="2024-10-31T20:32:06.713" v="10818" actId="14100"/>
          <ac:spMkLst>
            <pc:docMk/>
            <pc:sldMk cId="563947169" sldId="260"/>
            <ac:spMk id="7" creationId="{003BB75D-E89E-F4F9-A66C-F8D2B114B595}"/>
          </ac:spMkLst>
        </pc:spChg>
        <pc:spChg chg="mod">
          <ac:chgData name="Henry Oporto Castro" userId="ea825b660e2c2e26" providerId="LiveId" clId="{7CC4D978-C122-46AD-9FC4-7730B6977287}" dt="2024-10-30T18:57:48.084" v="6562" actId="20577"/>
          <ac:spMkLst>
            <pc:docMk/>
            <pc:sldMk cId="563947169" sldId="260"/>
            <ac:spMk id="8" creationId="{98199C54-E49D-6F2F-8534-F57065DCFE9B}"/>
          </ac:spMkLst>
        </pc:spChg>
        <pc:spChg chg="mod">
          <ac:chgData name="Henry Oporto Castro" userId="ea825b660e2c2e26" providerId="LiveId" clId="{7CC4D978-C122-46AD-9FC4-7730B6977287}" dt="2024-10-30T18:58:02.346" v="6563" actId="14100"/>
          <ac:spMkLst>
            <pc:docMk/>
            <pc:sldMk cId="563947169" sldId="260"/>
            <ac:spMk id="9" creationId="{E30FC228-B111-E9BC-4FA5-77F59AB015CB}"/>
          </ac:spMkLst>
        </pc:spChg>
        <pc:spChg chg="mod">
          <ac:chgData name="Henry Oporto Castro" userId="ea825b660e2c2e26" providerId="LiveId" clId="{7CC4D978-C122-46AD-9FC4-7730B6977287}" dt="2024-10-31T13:07:21.311" v="10111" actId="1076"/>
          <ac:spMkLst>
            <pc:docMk/>
            <pc:sldMk cId="563947169" sldId="260"/>
            <ac:spMk id="10" creationId="{BE9F0FD8-B003-FE9D-BA6E-EB550A0C3BC6}"/>
          </ac:spMkLst>
        </pc:spChg>
        <pc:spChg chg="mod">
          <ac:chgData name="Henry Oporto Castro" userId="ea825b660e2c2e26" providerId="LiveId" clId="{7CC4D978-C122-46AD-9FC4-7730B6977287}" dt="2024-10-30T14:40:10.118" v="3020" actId="20577"/>
          <ac:spMkLst>
            <pc:docMk/>
            <pc:sldMk cId="563947169" sldId="260"/>
            <ac:spMk id="11" creationId="{8C7485F8-98B9-D5D4-9DD0-164D2DC6358B}"/>
          </ac:spMkLst>
        </pc:spChg>
        <pc:spChg chg="mod">
          <ac:chgData name="Henry Oporto Castro" userId="ea825b660e2c2e26" providerId="LiveId" clId="{7CC4D978-C122-46AD-9FC4-7730B6977287}" dt="2024-10-31T20:34:45.982" v="10861" actId="20577"/>
          <ac:spMkLst>
            <pc:docMk/>
            <pc:sldMk cId="563947169" sldId="260"/>
            <ac:spMk id="12" creationId="{21F8A1C8-4E66-A9BF-1D78-391B8D8DD1C5}"/>
          </ac:spMkLst>
        </pc:spChg>
        <pc:spChg chg="del mod">
          <ac:chgData name="Henry Oporto Castro" userId="ea825b660e2c2e26" providerId="LiveId" clId="{7CC4D978-C122-46AD-9FC4-7730B6977287}" dt="2024-10-30T18:59:00.083" v="6622" actId="478"/>
          <ac:spMkLst>
            <pc:docMk/>
            <pc:sldMk cId="563947169" sldId="260"/>
            <ac:spMk id="13" creationId="{67F3935B-3A7D-91A5-7A20-D88738814E63}"/>
          </ac:spMkLst>
        </pc:spChg>
        <pc:spChg chg="mod">
          <ac:chgData name="Henry Oporto Castro" userId="ea825b660e2c2e26" providerId="LiveId" clId="{7CC4D978-C122-46AD-9FC4-7730B6977287}" dt="2024-10-31T20:34:17.460" v="10833" actId="14100"/>
          <ac:spMkLst>
            <pc:docMk/>
            <pc:sldMk cId="563947169" sldId="260"/>
            <ac:spMk id="14" creationId="{7B205D67-29C0-32F2-12BA-E4957CBA8097}"/>
          </ac:spMkLst>
        </pc:spChg>
        <pc:spChg chg="del mod">
          <ac:chgData name="Henry Oporto Castro" userId="ea825b660e2c2e26" providerId="LiveId" clId="{7CC4D978-C122-46AD-9FC4-7730B6977287}" dt="2024-10-30T18:59:47.177" v="6684" actId="478"/>
          <ac:spMkLst>
            <pc:docMk/>
            <pc:sldMk cId="563947169" sldId="260"/>
            <ac:spMk id="15" creationId="{0BA67BF6-C7FE-5465-008E-515AE8140B38}"/>
          </ac:spMkLst>
        </pc:spChg>
        <pc:spChg chg="mod">
          <ac:chgData name="Henry Oporto Castro" userId="ea825b660e2c2e26" providerId="LiveId" clId="{7CC4D978-C122-46AD-9FC4-7730B6977287}" dt="2024-10-31T13:07:25.199" v="10112" actId="1076"/>
          <ac:spMkLst>
            <pc:docMk/>
            <pc:sldMk cId="563947169" sldId="260"/>
            <ac:spMk id="16" creationId="{F27DD0F9-44AB-7021-0B46-1AF30F6BAECE}"/>
          </ac:spMkLst>
        </pc:spChg>
        <pc:spChg chg="mod">
          <ac:chgData name="Henry Oporto Castro" userId="ea825b660e2c2e26" providerId="LiveId" clId="{7CC4D978-C122-46AD-9FC4-7730B6977287}" dt="2024-10-31T13:07:05.368" v="10109" actId="14100"/>
          <ac:spMkLst>
            <pc:docMk/>
            <pc:sldMk cId="563947169" sldId="260"/>
            <ac:spMk id="17" creationId="{53C222CA-CE87-E747-93F7-6CE3A8FE1EAC}"/>
          </ac:spMkLst>
        </pc:spChg>
        <pc:spChg chg="mod">
          <ac:chgData name="Henry Oporto Castro" userId="ea825b660e2c2e26" providerId="LiveId" clId="{7CC4D978-C122-46AD-9FC4-7730B6977287}" dt="2024-10-31T13:06:44.784" v="10106" actId="14100"/>
          <ac:spMkLst>
            <pc:docMk/>
            <pc:sldMk cId="563947169" sldId="260"/>
            <ac:spMk id="19" creationId="{DB0CBC58-5196-488B-B8AA-5808D87D72C9}"/>
          </ac:spMkLst>
        </pc:spChg>
        <pc:spChg chg="mod">
          <ac:chgData name="Henry Oporto Castro" userId="ea825b660e2c2e26" providerId="LiveId" clId="{7CC4D978-C122-46AD-9FC4-7730B6977287}" dt="2024-10-31T13:06:50.569" v="10107" actId="14100"/>
          <ac:spMkLst>
            <pc:docMk/>
            <pc:sldMk cId="563947169" sldId="260"/>
            <ac:spMk id="20" creationId="{752013D2-9D2B-FD33-4A38-A2CB3B8FA26B}"/>
          </ac:spMkLst>
        </pc:spChg>
        <pc:spChg chg="mod">
          <ac:chgData name="Henry Oporto Castro" userId="ea825b660e2c2e26" providerId="LiveId" clId="{7CC4D978-C122-46AD-9FC4-7730B6977287}" dt="2024-10-31T20:35:57.349" v="10901" actId="20577"/>
          <ac:spMkLst>
            <pc:docMk/>
            <pc:sldMk cId="563947169" sldId="260"/>
            <ac:spMk id="21" creationId="{D69BC895-D774-7913-B440-B7E16B38FC35}"/>
          </ac:spMkLst>
        </pc:spChg>
        <pc:spChg chg="mod">
          <ac:chgData name="Henry Oporto Castro" userId="ea825b660e2c2e26" providerId="LiveId" clId="{7CC4D978-C122-46AD-9FC4-7730B6977287}" dt="2024-10-30T14:23:08.770" v="2760" actId="14100"/>
          <ac:spMkLst>
            <pc:docMk/>
            <pc:sldMk cId="563947169" sldId="260"/>
            <ac:spMk id="22" creationId="{49E370B8-2DB1-0055-36F5-9933A63A1E9A}"/>
          </ac:spMkLst>
        </pc:spChg>
        <pc:spChg chg="mod">
          <ac:chgData name="Henry Oporto Castro" userId="ea825b660e2c2e26" providerId="LiveId" clId="{7CC4D978-C122-46AD-9FC4-7730B6977287}" dt="2024-10-31T20:33:21.333" v="10832" actId="20577"/>
          <ac:spMkLst>
            <pc:docMk/>
            <pc:sldMk cId="563947169" sldId="260"/>
            <ac:spMk id="23" creationId="{9007DBA1-EFFD-6BDC-8AD8-24DA57299E9A}"/>
          </ac:spMkLst>
        </pc:spChg>
      </pc:sldChg>
      <pc:sldChg chg="del">
        <pc:chgData name="Henry Oporto Castro" userId="ea825b660e2c2e26" providerId="LiveId" clId="{7CC4D978-C122-46AD-9FC4-7730B6977287}" dt="2024-10-31T13:17:09.227" v="10461" actId="2696"/>
        <pc:sldMkLst>
          <pc:docMk/>
          <pc:sldMk cId="1832611119" sldId="261"/>
        </pc:sldMkLst>
      </pc:sldChg>
      <pc:sldChg chg="modSp new del mod">
        <pc:chgData name="Henry Oporto Castro" userId="ea825b660e2c2e26" providerId="LiveId" clId="{7CC4D978-C122-46AD-9FC4-7730B6977287}" dt="2024-10-30T12:43:12.028" v="261" actId="2696"/>
        <pc:sldMkLst>
          <pc:docMk/>
          <pc:sldMk cId="967059232" sldId="262"/>
        </pc:sldMkLst>
        <pc:spChg chg="mod">
          <ac:chgData name="Henry Oporto Castro" userId="ea825b660e2c2e26" providerId="LiveId" clId="{7CC4D978-C122-46AD-9FC4-7730B6977287}" dt="2024-10-30T12:42:42.439" v="259" actId="20577"/>
          <ac:spMkLst>
            <pc:docMk/>
            <pc:sldMk cId="967059232" sldId="262"/>
            <ac:spMk id="2" creationId="{9CD5BBB2-C0D5-843A-A354-217526A45B53}"/>
          </ac:spMkLst>
        </pc:spChg>
        <pc:spChg chg="mod">
          <ac:chgData name="Henry Oporto Castro" userId="ea825b660e2c2e26" providerId="LiveId" clId="{7CC4D978-C122-46AD-9FC4-7730B6977287}" dt="2024-10-30T12:08:57.875" v="112" actId="14100"/>
          <ac:spMkLst>
            <pc:docMk/>
            <pc:sldMk cId="967059232" sldId="262"/>
            <ac:spMk id="3" creationId="{65E15405-60B3-2F98-8BEC-BAA2B8D0B7F0}"/>
          </ac:spMkLst>
        </pc:spChg>
      </pc:sldChg>
      <pc:sldChg chg="new del">
        <pc:chgData name="Henry Oporto Castro" userId="ea825b660e2c2e26" providerId="LiveId" clId="{7CC4D978-C122-46AD-9FC4-7730B6977287}" dt="2024-10-30T12:43:22.196" v="263" actId="2696"/>
        <pc:sldMkLst>
          <pc:docMk/>
          <pc:sldMk cId="919959712" sldId="263"/>
        </pc:sldMkLst>
      </pc:sldChg>
      <pc:sldChg chg="addSp delSp modSp new mod">
        <pc:chgData name="Henry Oporto Castro" userId="ea825b660e2c2e26" providerId="LiveId" clId="{7CC4D978-C122-46AD-9FC4-7730B6977287}" dt="2024-10-31T12:33:14.273" v="7766" actId="14100"/>
        <pc:sldMkLst>
          <pc:docMk/>
          <pc:sldMk cId="2207743541" sldId="264"/>
        </pc:sldMkLst>
        <pc:spChg chg="add del mod">
          <ac:chgData name="Henry Oporto Castro" userId="ea825b660e2c2e26" providerId="LiveId" clId="{7CC4D978-C122-46AD-9FC4-7730B6977287}" dt="2024-10-30T13:29:28.339" v="312" actId="478"/>
          <ac:spMkLst>
            <pc:docMk/>
            <pc:sldMk cId="2207743541" sldId="264"/>
            <ac:spMk id="2" creationId="{CEC788E3-865E-9ECB-3E21-8F1A48619618}"/>
          </ac:spMkLst>
        </pc:spChg>
        <pc:spChg chg="add mod">
          <ac:chgData name="Henry Oporto Castro" userId="ea825b660e2c2e26" providerId="LiveId" clId="{7CC4D978-C122-46AD-9FC4-7730B6977287}" dt="2024-10-30T13:37:57.787" v="1268" actId="1076"/>
          <ac:spMkLst>
            <pc:docMk/>
            <pc:sldMk cId="2207743541" sldId="264"/>
            <ac:spMk id="3" creationId="{6221EDDC-CDAE-2755-C8E9-A757AB88A1B8}"/>
          </ac:spMkLst>
        </pc:spChg>
        <pc:spChg chg="add mod">
          <ac:chgData name="Henry Oporto Castro" userId="ea825b660e2c2e26" providerId="LiveId" clId="{7CC4D978-C122-46AD-9FC4-7730B6977287}" dt="2024-10-31T12:24:25.850" v="7483" actId="14100"/>
          <ac:spMkLst>
            <pc:docMk/>
            <pc:sldMk cId="2207743541" sldId="264"/>
            <ac:spMk id="4" creationId="{5B2A0F08-FC82-AAC0-6D0D-8A8A90B86E0C}"/>
          </ac:spMkLst>
        </pc:spChg>
        <pc:spChg chg="add mod">
          <ac:chgData name="Henry Oporto Castro" userId="ea825b660e2c2e26" providerId="LiveId" clId="{7CC4D978-C122-46AD-9FC4-7730B6977287}" dt="2024-10-30T13:31:50.832" v="548" actId="20577"/>
          <ac:spMkLst>
            <pc:docMk/>
            <pc:sldMk cId="2207743541" sldId="264"/>
            <ac:spMk id="5" creationId="{B7624B0D-4406-E9F7-508A-9EFB6DAA0C0F}"/>
          </ac:spMkLst>
        </pc:spChg>
        <pc:spChg chg="add mod">
          <ac:chgData name="Henry Oporto Castro" userId="ea825b660e2c2e26" providerId="LiveId" clId="{7CC4D978-C122-46AD-9FC4-7730B6977287}" dt="2024-10-31T12:26:22.670" v="7544" actId="20577"/>
          <ac:spMkLst>
            <pc:docMk/>
            <pc:sldMk cId="2207743541" sldId="264"/>
            <ac:spMk id="6" creationId="{D3585306-FF26-1FA0-C524-794415F70A6E}"/>
          </ac:spMkLst>
        </pc:spChg>
        <pc:spChg chg="add mod">
          <ac:chgData name="Henry Oporto Castro" userId="ea825b660e2c2e26" providerId="LiveId" clId="{7CC4D978-C122-46AD-9FC4-7730B6977287}" dt="2024-10-31T12:28:18.602" v="7581" actId="20577"/>
          <ac:spMkLst>
            <pc:docMk/>
            <pc:sldMk cId="2207743541" sldId="264"/>
            <ac:spMk id="7" creationId="{9615B489-4D62-AB3B-607E-71BD7B4E9B9F}"/>
          </ac:spMkLst>
        </pc:spChg>
        <pc:spChg chg="add mod">
          <ac:chgData name="Henry Oporto Castro" userId="ea825b660e2c2e26" providerId="LiveId" clId="{7CC4D978-C122-46AD-9FC4-7730B6977287}" dt="2024-10-31T12:28:50.607" v="7596" actId="20577"/>
          <ac:spMkLst>
            <pc:docMk/>
            <pc:sldMk cId="2207743541" sldId="264"/>
            <ac:spMk id="8" creationId="{06B1660A-0F0E-4479-1773-E736EC17EC27}"/>
          </ac:spMkLst>
        </pc:spChg>
        <pc:spChg chg="add mod">
          <ac:chgData name="Henry Oporto Castro" userId="ea825b660e2c2e26" providerId="LiveId" clId="{7CC4D978-C122-46AD-9FC4-7730B6977287}" dt="2024-10-31T12:31:59.435" v="7676" actId="20577"/>
          <ac:spMkLst>
            <pc:docMk/>
            <pc:sldMk cId="2207743541" sldId="264"/>
            <ac:spMk id="9" creationId="{445E2F05-BD18-62F1-7B3E-7C5C5BB4E307}"/>
          </ac:spMkLst>
        </pc:spChg>
        <pc:spChg chg="add mod">
          <ac:chgData name="Henry Oporto Castro" userId="ea825b660e2c2e26" providerId="LiveId" clId="{7CC4D978-C122-46AD-9FC4-7730B6977287}" dt="2024-10-31T12:33:14.273" v="7766" actId="14100"/>
          <ac:spMkLst>
            <pc:docMk/>
            <pc:sldMk cId="2207743541" sldId="264"/>
            <ac:spMk id="10" creationId="{05CEAED2-A2F5-0A24-389B-ACB9F7526F66}"/>
          </ac:spMkLst>
        </pc:spChg>
      </pc:sldChg>
      <pc:sldChg chg="addSp delSp modSp new mod">
        <pc:chgData name="Henry Oporto Castro" userId="ea825b660e2c2e26" providerId="LiveId" clId="{7CC4D978-C122-46AD-9FC4-7730B6977287}" dt="2024-10-31T12:51:28.072" v="8914" actId="1076"/>
        <pc:sldMkLst>
          <pc:docMk/>
          <pc:sldMk cId="2185254728" sldId="265"/>
        </pc:sldMkLst>
        <pc:spChg chg="add mod">
          <ac:chgData name="Henry Oporto Castro" userId="ea825b660e2c2e26" providerId="LiveId" clId="{7CC4D978-C122-46AD-9FC4-7730B6977287}" dt="2024-10-30T18:47:28.297" v="6203" actId="20577"/>
          <ac:spMkLst>
            <pc:docMk/>
            <pc:sldMk cId="2185254728" sldId="265"/>
            <ac:spMk id="2" creationId="{1D230A5A-D835-1BB9-2988-9B341262EFA8}"/>
          </ac:spMkLst>
        </pc:spChg>
        <pc:spChg chg="add mod">
          <ac:chgData name="Henry Oporto Castro" userId="ea825b660e2c2e26" providerId="LiveId" clId="{7CC4D978-C122-46AD-9FC4-7730B6977287}" dt="2024-10-31T12:34:20.481" v="7770" actId="1076"/>
          <ac:spMkLst>
            <pc:docMk/>
            <pc:sldMk cId="2185254728" sldId="265"/>
            <ac:spMk id="3" creationId="{C8B8DD9D-5D40-A7E1-9744-838E7B96FA88}"/>
          </ac:spMkLst>
        </pc:spChg>
        <pc:spChg chg="add mod">
          <ac:chgData name="Henry Oporto Castro" userId="ea825b660e2c2e26" providerId="LiveId" clId="{7CC4D978-C122-46AD-9FC4-7730B6977287}" dt="2024-10-31T12:34:16.761" v="7769" actId="1076"/>
          <ac:spMkLst>
            <pc:docMk/>
            <pc:sldMk cId="2185254728" sldId="265"/>
            <ac:spMk id="4" creationId="{2A6DFDDC-860D-8CA1-A6C5-7896E14CA4D8}"/>
          </ac:spMkLst>
        </pc:spChg>
        <pc:spChg chg="add mod">
          <ac:chgData name="Henry Oporto Castro" userId="ea825b660e2c2e26" providerId="LiveId" clId="{7CC4D978-C122-46AD-9FC4-7730B6977287}" dt="2024-10-31T12:51:28.072" v="8914" actId="1076"/>
          <ac:spMkLst>
            <pc:docMk/>
            <pc:sldMk cId="2185254728" sldId="265"/>
            <ac:spMk id="5" creationId="{9336DD6B-1117-592D-8F05-06DF0916F9D7}"/>
          </ac:spMkLst>
        </pc:spChg>
        <pc:spChg chg="add del mod">
          <ac:chgData name="Henry Oporto Castro" userId="ea825b660e2c2e26" providerId="LiveId" clId="{7CC4D978-C122-46AD-9FC4-7730B6977287}" dt="2024-10-30T13:44:02.138" v="1727"/>
          <ac:spMkLst>
            <pc:docMk/>
            <pc:sldMk cId="2185254728" sldId="265"/>
            <ac:spMk id="6" creationId="{1E1BC3B6-6F01-E3A0-1A7A-9F94B295F193}"/>
          </ac:spMkLst>
        </pc:spChg>
        <pc:spChg chg="add del mod">
          <ac:chgData name="Henry Oporto Castro" userId="ea825b660e2c2e26" providerId="LiveId" clId="{7CC4D978-C122-46AD-9FC4-7730B6977287}" dt="2024-10-30T13:44:38.701" v="1734" actId="478"/>
          <ac:spMkLst>
            <pc:docMk/>
            <pc:sldMk cId="2185254728" sldId="265"/>
            <ac:spMk id="7" creationId="{A2CA1D7B-AF98-D16B-2F1C-B5FABF8BD85C}"/>
          </ac:spMkLst>
        </pc:spChg>
        <pc:spChg chg="add mod">
          <ac:chgData name="Henry Oporto Castro" userId="ea825b660e2c2e26" providerId="LiveId" clId="{7CC4D978-C122-46AD-9FC4-7730B6977287}" dt="2024-10-31T12:34:27.481" v="7771" actId="1076"/>
          <ac:spMkLst>
            <pc:docMk/>
            <pc:sldMk cId="2185254728" sldId="265"/>
            <ac:spMk id="8" creationId="{13074233-1B07-8BD7-2E74-24064AF2B3B6}"/>
          </ac:spMkLst>
        </pc:spChg>
        <pc:spChg chg="add mod">
          <ac:chgData name="Henry Oporto Castro" userId="ea825b660e2c2e26" providerId="LiveId" clId="{7CC4D978-C122-46AD-9FC4-7730B6977287}" dt="2024-10-30T18:49:45.042" v="6322" actId="20577"/>
          <ac:spMkLst>
            <pc:docMk/>
            <pc:sldMk cId="2185254728" sldId="265"/>
            <ac:spMk id="9" creationId="{CFBCB16E-6028-1E14-24A5-5648B0496107}"/>
          </ac:spMkLst>
        </pc:spChg>
      </pc:sldChg>
      <pc:sldChg chg="addSp delSp modSp new mod">
        <pc:chgData name="Henry Oporto Castro" userId="ea825b660e2c2e26" providerId="LiveId" clId="{7CC4D978-C122-46AD-9FC4-7730B6977287}" dt="2024-10-31T13:09:13.012" v="10153" actId="20577"/>
        <pc:sldMkLst>
          <pc:docMk/>
          <pc:sldMk cId="63261048" sldId="266"/>
        </pc:sldMkLst>
        <pc:spChg chg="add del mod">
          <ac:chgData name="Henry Oporto Castro" userId="ea825b660e2c2e26" providerId="LiveId" clId="{7CC4D978-C122-46AD-9FC4-7730B6977287}" dt="2024-10-30T14:45:54.683" v="3398" actId="478"/>
          <ac:spMkLst>
            <pc:docMk/>
            <pc:sldMk cId="63261048" sldId="266"/>
            <ac:spMk id="2" creationId="{1647DC6B-9042-05E3-B5A1-CA3EC564B2A1}"/>
          </ac:spMkLst>
        </pc:spChg>
        <pc:spChg chg="add del mod">
          <ac:chgData name="Henry Oporto Castro" userId="ea825b660e2c2e26" providerId="LiveId" clId="{7CC4D978-C122-46AD-9FC4-7730B6977287}" dt="2024-10-30T19:09:05.816" v="7277" actId="478"/>
          <ac:spMkLst>
            <pc:docMk/>
            <pc:sldMk cId="63261048" sldId="266"/>
            <ac:spMk id="3" creationId="{923DCEE0-C03A-9493-6299-3AAEE8BA2690}"/>
          </ac:spMkLst>
        </pc:spChg>
        <pc:spChg chg="add mod">
          <ac:chgData name="Henry Oporto Castro" userId="ea825b660e2c2e26" providerId="LiveId" clId="{7CC4D978-C122-46AD-9FC4-7730B6977287}" dt="2024-10-30T15:08:31.492" v="4303" actId="14100"/>
          <ac:spMkLst>
            <pc:docMk/>
            <pc:sldMk cId="63261048" sldId="266"/>
            <ac:spMk id="4" creationId="{F3F63206-468F-1F9E-B240-D5AC5B926FDE}"/>
          </ac:spMkLst>
        </pc:spChg>
        <pc:spChg chg="add del mod">
          <ac:chgData name="Henry Oporto Castro" userId="ea825b660e2c2e26" providerId="LiveId" clId="{7CC4D978-C122-46AD-9FC4-7730B6977287}" dt="2024-10-30T14:47:03.750" v="3461" actId="478"/>
          <ac:spMkLst>
            <pc:docMk/>
            <pc:sldMk cId="63261048" sldId="266"/>
            <ac:spMk id="5" creationId="{AD5546D3-AF0B-89DC-383E-4C912CA931C5}"/>
          </ac:spMkLst>
        </pc:spChg>
        <pc:spChg chg="add del mod">
          <ac:chgData name="Henry Oporto Castro" userId="ea825b660e2c2e26" providerId="LiveId" clId="{7CC4D978-C122-46AD-9FC4-7730B6977287}" dt="2024-10-30T14:46:52.931" v="3459" actId="478"/>
          <ac:spMkLst>
            <pc:docMk/>
            <pc:sldMk cId="63261048" sldId="266"/>
            <ac:spMk id="6" creationId="{3370597C-D097-6B2F-67FA-1DBEEE86BF40}"/>
          </ac:spMkLst>
        </pc:spChg>
        <pc:spChg chg="add mod">
          <ac:chgData name="Henry Oporto Castro" userId="ea825b660e2c2e26" providerId="LiveId" clId="{7CC4D978-C122-46AD-9FC4-7730B6977287}" dt="2024-10-30T19:08:50.323" v="7276" actId="14100"/>
          <ac:spMkLst>
            <pc:docMk/>
            <pc:sldMk cId="63261048" sldId="266"/>
            <ac:spMk id="7" creationId="{4B03C93B-4230-DA85-AC8B-3D9D63F2DC04}"/>
          </ac:spMkLst>
        </pc:spChg>
        <pc:spChg chg="add del mod">
          <ac:chgData name="Henry Oporto Castro" userId="ea825b660e2c2e26" providerId="LiveId" clId="{7CC4D978-C122-46AD-9FC4-7730B6977287}" dt="2024-10-30T19:09:28.381" v="7304" actId="478"/>
          <ac:spMkLst>
            <pc:docMk/>
            <pc:sldMk cId="63261048" sldId="266"/>
            <ac:spMk id="8" creationId="{9EEA0031-3288-39FF-8B1E-A813C8CFD7FC}"/>
          </ac:spMkLst>
        </pc:spChg>
        <pc:spChg chg="add mod">
          <ac:chgData name="Henry Oporto Castro" userId="ea825b660e2c2e26" providerId="LiveId" clId="{7CC4D978-C122-46AD-9FC4-7730B6977287}" dt="2024-10-30T15:08:52.971" v="4306" actId="14100"/>
          <ac:spMkLst>
            <pc:docMk/>
            <pc:sldMk cId="63261048" sldId="266"/>
            <ac:spMk id="9" creationId="{CD43B6D1-1155-4FE6-075E-18DA6011724F}"/>
          </ac:spMkLst>
        </pc:spChg>
        <pc:spChg chg="add mod">
          <ac:chgData name="Henry Oporto Castro" userId="ea825b660e2c2e26" providerId="LiveId" clId="{7CC4D978-C122-46AD-9FC4-7730B6977287}" dt="2024-10-31T13:09:13.012" v="10153" actId="20577"/>
          <ac:spMkLst>
            <pc:docMk/>
            <pc:sldMk cId="63261048" sldId="266"/>
            <ac:spMk id="10" creationId="{E71275ED-0FAC-EAB5-394E-2A9CD3D92470}"/>
          </ac:spMkLst>
        </pc:spChg>
        <pc:spChg chg="add mod">
          <ac:chgData name="Henry Oporto Castro" userId="ea825b660e2c2e26" providerId="LiveId" clId="{7CC4D978-C122-46AD-9FC4-7730B6977287}" dt="2024-10-30T19:09:22.879" v="7302" actId="20577"/>
          <ac:spMkLst>
            <pc:docMk/>
            <pc:sldMk cId="63261048" sldId="266"/>
            <ac:spMk id="11" creationId="{1522BF7D-C233-35A1-F156-B696F25A72D7}"/>
          </ac:spMkLst>
        </pc:spChg>
        <pc:spChg chg="add mod">
          <ac:chgData name="Henry Oporto Castro" userId="ea825b660e2c2e26" providerId="LiveId" clId="{7CC4D978-C122-46AD-9FC4-7730B6977287}" dt="2024-10-30T19:09:47.117" v="7329" actId="14100"/>
          <ac:spMkLst>
            <pc:docMk/>
            <pc:sldMk cId="63261048" sldId="266"/>
            <ac:spMk id="12" creationId="{8ADB225E-25EF-6742-B90B-D2D09D4AE4D6}"/>
          </ac:spMkLst>
        </pc:spChg>
        <pc:spChg chg="add mod">
          <ac:chgData name="Henry Oporto Castro" userId="ea825b660e2c2e26" providerId="LiveId" clId="{7CC4D978-C122-46AD-9FC4-7730B6977287}" dt="2024-10-30T19:10:34.590" v="7343" actId="20577"/>
          <ac:spMkLst>
            <pc:docMk/>
            <pc:sldMk cId="63261048" sldId="266"/>
            <ac:spMk id="13" creationId="{9C4854E6-1796-C1D3-59BF-B6853826D6E7}"/>
          </ac:spMkLst>
        </pc:spChg>
      </pc:sldChg>
      <pc:sldChg chg="modSp new mod">
        <pc:chgData name="Henry Oporto Castro" userId="ea825b660e2c2e26" providerId="LiveId" clId="{7CC4D978-C122-46AD-9FC4-7730B6977287}" dt="2024-10-31T20:43:20.520" v="11238" actId="14100"/>
        <pc:sldMkLst>
          <pc:docMk/>
          <pc:sldMk cId="1762091862" sldId="267"/>
        </pc:sldMkLst>
        <pc:spChg chg="mod">
          <ac:chgData name="Henry Oporto Castro" userId="ea825b660e2c2e26" providerId="LiveId" clId="{7CC4D978-C122-46AD-9FC4-7730B6977287}" dt="2024-10-30T15:24:03.348" v="4999" actId="255"/>
          <ac:spMkLst>
            <pc:docMk/>
            <pc:sldMk cId="1762091862" sldId="267"/>
            <ac:spMk id="2" creationId="{14014352-6702-9E16-B6B0-D2458C4EB56F}"/>
          </ac:spMkLst>
        </pc:spChg>
        <pc:spChg chg="mod">
          <ac:chgData name="Henry Oporto Castro" userId="ea825b660e2c2e26" providerId="LiveId" clId="{7CC4D978-C122-46AD-9FC4-7730B6977287}" dt="2024-10-31T20:43:20.520" v="11238" actId="14100"/>
          <ac:spMkLst>
            <pc:docMk/>
            <pc:sldMk cId="1762091862" sldId="267"/>
            <ac:spMk id="3" creationId="{0C7F23D5-552A-9432-73DF-A2BA5DA53A98}"/>
          </ac:spMkLst>
        </pc:spChg>
      </pc:sldChg>
      <pc:sldChg chg="modSp new mod">
        <pc:chgData name="Henry Oporto Castro" userId="ea825b660e2c2e26" providerId="LiveId" clId="{7CC4D978-C122-46AD-9FC4-7730B6977287}" dt="2024-10-31T20:54:06.841" v="11473" actId="20577"/>
        <pc:sldMkLst>
          <pc:docMk/>
          <pc:sldMk cId="1941994841" sldId="268"/>
        </pc:sldMkLst>
        <pc:spChg chg="mod">
          <ac:chgData name="Henry Oporto Castro" userId="ea825b660e2c2e26" providerId="LiveId" clId="{7CC4D978-C122-46AD-9FC4-7730B6977287}" dt="2024-10-31T13:14:31.727" v="10386" actId="27636"/>
          <ac:spMkLst>
            <pc:docMk/>
            <pc:sldMk cId="1941994841" sldId="268"/>
            <ac:spMk id="2" creationId="{F00531BA-0FF7-1634-359A-475D2A0E20BC}"/>
          </ac:spMkLst>
        </pc:spChg>
        <pc:spChg chg="mod">
          <ac:chgData name="Henry Oporto Castro" userId="ea825b660e2c2e26" providerId="LiveId" clId="{7CC4D978-C122-46AD-9FC4-7730B6977287}" dt="2024-10-31T20:54:06.841" v="11473" actId="20577"/>
          <ac:spMkLst>
            <pc:docMk/>
            <pc:sldMk cId="1941994841" sldId="268"/>
            <ac:spMk id="3" creationId="{3F6644DE-CCC9-0511-DF4C-7E562F414C5E}"/>
          </ac:spMkLst>
        </pc:spChg>
      </pc:sldChg>
      <pc:sldChg chg="modSp new mod ord">
        <pc:chgData name="Henry Oporto Castro" userId="ea825b660e2c2e26" providerId="LiveId" clId="{7CC4D978-C122-46AD-9FC4-7730B6977287}" dt="2024-10-30T19:13:46.099" v="7439"/>
        <pc:sldMkLst>
          <pc:docMk/>
          <pc:sldMk cId="2551020488" sldId="269"/>
        </pc:sldMkLst>
        <pc:spChg chg="mod">
          <ac:chgData name="Henry Oporto Castro" userId="ea825b660e2c2e26" providerId="LiveId" clId="{7CC4D978-C122-46AD-9FC4-7730B6977287}" dt="2024-10-30T18:46:37.247" v="6154" actId="122"/>
          <ac:spMkLst>
            <pc:docMk/>
            <pc:sldMk cId="2551020488" sldId="269"/>
            <ac:spMk id="2" creationId="{039400BB-E05C-56F1-111F-86F6A5278D85}"/>
          </ac:spMkLst>
        </pc:spChg>
        <pc:spChg chg="mod">
          <ac:chgData name="Henry Oporto Castro" userId="ea825b660e2c2e26" providerId="LiveId" clId="{7CC4D978-C122-46AD-9FC4-7730B6977287}" dt="2024-10-30T18:47:15.594" v="6199" actId="14100"/>
          <ac:spMkLst>
            <pc:docMk/>
            <pc:sldMk cId="2551020488" sldId="269"/>
            <ac:spMk id="3" creationId="{197C1D78-2D02-C2E0-4B68-C30C5CA1055B}"/>
          </ac:spMkLst>
        </pc:spChg>
      </pc:sldChg>
    </pc:docChg>
  </pc:docChgLst>
  <pc:docChgLst>
    <pc:chgData name="Henry Oporto Castro" userId="ea825b660e2c2e26" providerId="LiveId" clId="{C20B0F53-E5BF-41EE-8092-4D94984B4788}"/>
    <pc:docChg chg="undo custSel addSld delSld modSld sldOrd">
      <pc:chgData name="Henry Oporto Castro" userId="ea825b660e2c2e26" providerId="LiveId" clId="{C20B0F53-E5BF-41EE-8092-4D94984B4788}" dt="2024-11-15T22:39:07.338" v="9201" actId="20577"/>
      <pc:docMkLst>
        <pc:docMk/>
      </pc:docMkLst>
      <pc:sldChg chg="addSp delSp modSp mod delAnim modAnim">
        <pc:chgData name="Henry Oporto Castro" userId="ea825b660e2c2e26" providerId="LiveId" clId="{C20B0F53-E5BF-41EE-8092-4D94984B4788}" dt="2024-11-14T12:10:49.468" v="8329" actId="14100"/>
        <pc:sldMkLst>
          <pc:docMk/>
          <pc:sldMk cId="3753611996" sldId="258"/>
        </pc:sldMkLst>
        <pc:spChg chg="mod">
          <ac:chgData name="Henry Oporto Castro" userId="ea825b660e2c2e26" providerId="LiveId" clId="{C20B0F53-E5BF-41EE-8092-4D94984B4788}" dt="2024-11-05T15:24:50.549" v="317" actId="20577"/>
          <ac:spMkLst>
            <pc:docMk/>
            <pc:sldMk cId="3753611996" sldId="258"/>
            <ac:spMk id="3" creationId="{5AC2ACC0-6028-3FCD-05A2-BDE72E54A2B2}"/>
          </ac:spMkLst>
        </pc:spChg>
        <pc:spChg chg="add del mod">
          <ac:chgData name="Henry Oporto Castro" userId="ea825b660e2c2e26" providerId="LiveId" clId="{C20B0F53-E5BF-41EE-8092-4D94984B4788}" dt="2024-11-07T19:36:22.294" v="3834" actId="478"/>
          <ac:spMkLst>
            <pc:docMk/>
            <pc:sldMk cId="3753611996" sldId="258"/>
            <ac:spMk id="4" creationId="{ABF1FBC5-C1FD-913E-2DAD-1D24B70C0746}"/>
          </ac:spMkLst>
        </pc:spChg>
        <pc:spChg chg="mod">
          <ac:chgData name="Henry Oporto Castro" userId="ea825b660e2c2e26" providerId="LiveId" clId="{C20B0F53-E5BF-41EE-8092-4D94984B4788}" dt="2024-11-03T11:30:30.652" v="76" actId="20577"/>
          <ac:spMkLst>
            <pc:docMk/>
            <pc:sldMk cId="3753611996" sldId="258"/>
            <ac:spMk id="5" creationId="{06D0BD07-7D9C-A2BA-25C7-A9F95F4B6895}"/>
          </ac:spMkLst>
        </pc:spChg>
        <pc:spChg chg="del mod">
          <ac:chgData name="Henry Oporto Castro" userId="ea825b660e2c2e26" providerId="LiveId" clId="{C20B0F53-E5BF-41EE-8092-4D94984B4788}" dt="2024-11-14T12:10:10.274" v="8323" actId="478"/>
          <ac:spMkLst>
            <pc:docMk/>
            <pc:sldMk cId="3753611996" sldId="258"/>
            <ac:spMk id="6" creationId="{8817E9A4-0EFC-CC55-D88B-DFD525631D88}"/>
          </ac:spMkLst>
        </pc:spChg>
        <pc:spChg chg="mod">
          <ac:chgData name="Henry Oporto Castro" userId="ea825b660e2c2e26" providerId="LiveId" clId="{C20B0F53-E5BF-41EE-8092-4D94984B4788}" dt="2024-11-07T19:36:55.553" v="3865" actId="20577"/>
          <ac:spMkLst>
            <pc:docMk/>
            <pc:sldMk cId="3753611996" sldId="258"/>
            <ac:spMk id="7" creationId="{A92F7C45-4F25-8607-EDAB-E9F2DC7CAEFA}"/>
          </ac:spMkLst>
        </pc:spChg>
        <pc:spChg chg="mod">
          <ac:chgData name="Henry Oporto Castro" userId="ea825b660e2c2e26" providerId="LiveId" clId="{C20B0F53-E5BF-41EE-8092-4D94984B4788}" dt="2024-11-14T12:10:49.468" v="8329" actId="14100"/>
          <ac:spMkLst>
            <pc:docMk/>
            <pc:sldMk cId="3753611996" sldId="258"/>
            <ac:spMk id="9" creationId="{2628CDEE-910C-A70F-60A1-7A72E4F4CA0D}"/>
          </ac:spMkLst>
        </pc:spChg>
        <pc:spChg chg="mod">
          <ac:chgData name="Henry Oporto Castro" userId="ea825b660e2c2e26" providerId="LiveId" clId="{C20B0F53-E5BF-41EE-8092-4D94984B4788}" dt="2024-11-13T13:26:35.811" v="5744" actId="1076"/>
          <ac:spMkLst>
            <pc:docMk/>
            <pc:sldMk cId="3753611996" sldId="258"/>
            <ac:spMk id="22" creationId="{049553E3-6607-0F7B-D96B-B555AA0A5142}"/>
          </ac:spMkLst>
        </pc:spChg>
        <pc:spChg chg="mod">
          <ac:chgData name="Henry Oporto Castro" userId="ea825b660e2c2e26" providerId="LiveId" clId="{C20B0F53-E5BF-41EE-8092-4D94984B4788}" dt="2024-11-13T13:26:16.653" v="5741" actId="14100"/>
          <ac:spMkLst>
            <pc:docMk/>
            <pc:sldMk cId="3753611996" sldId="258"/>
            <ac:spMk id="23" creationId="{FBC17FB0-F28C-318F-8E07-706003663D7B}"/>
          </ac:spMkLst>
        </pc:spChg>
        <pc:spChg chg="mod">
          <ac:chgData name="Henry Oporto Castro" userId="ea825b660e2c2e26" providerId="LiveId" clId="{C20B0F53-E5BF-41EE-8092-4D94984B4788}" dt="2024-11-13T13:26:29.357" v="5743" actId="14100"/>
          <ac:spMkLst>
            <pc:docMk/>
            <pc:sldMk cId="3753611996" sldId="258"/>
            <ac:spMk id="24" creationId="{446E9B6C-6A5C-FC77-002A-09A51FA682C3}"/>
          </ac:spMkLst>
        </pc:spChg>
        <pc:spChg chg="mod">
          <ac:chgData name="Henry Oporto Castro" userId="ea825b660e2c2e26" providerId="LiveId" clId="{C20B0F53-E5BF-41EE-8092-4D94984B4788}" dt="2024-11-14T12:10:32.716" v="8325" actId="14100"/>
          <ac:spMkLst>
            <pc:docMk/>
            <pc:sldMk cId="3753611996" sldId="258"/>
            <ac:spMk id="28" creationId="{2CF6EC08-1D08-5E13-71AE-AB7A3DDF2FFB}"/>
          </ac:spMkLst>
        </pc:spChg>
        <pc:spChg chg="mod">
          <ac:chgData name="Henry Oporto Castro" userId="ea825b660e2c2e26" providerId="LiveId" clId="{C20B0F53-E5BF-41EE-8092-4D94984B4788}" dt="2024-11-14T12:10:40.447" v="8327" actId="14100"/>
          <ac:spMkLst>
            <pc:docMk/>
            <pc:sldMk cId="3753611996" sldId="258"/>
            <ac:spMk id="29" creationId="{BACD84F9-BEE5-E744-4C3F-E690C9FA0224}"/>
          </ac:spMkLst>
        </pc:spChg>
      </pc:sldChg>
      <pc:sldChg chg="addSp delSp modSp mod delAnim modAnim">
        <pc:chgData name="Henry Oporto Castro" userId="ea825b660e2c2e26" providerId="LiveId" clId="{C20B0F53-E5BF-41EE-8092-4D94984B4788}" dt="2024-11-14T12:17:40.425" v="8767" actId="20577"/>
        <pc:sldMkLst>
          <pc:docMk/>
          <pc:sldMk cId="3929734637" sldId="259"/>
        </pc:sldMkLst>
        <pc:spChg chg="mod">
          <ac:chgData name="Henry Oporto Castro" userId="ea825b660e2c2e26" providerId="LiveId" clId="{C20B0F53-E5BF-41EE-8092-4D94984B4788}" dt="2024-11-05T15:25:34.975" v="318" actId="20577"/>
          <ac:spMkLst>
            <pc:docMk/>
            <pc:sldMk cId="3929734637" sldId="259"/>
            <ac:spMk id="5" creationId="{0F21EA72-A118-6DEE-B943-105E5352D64F}"/>
          </ac:spMkLst>
        </pc:spChg>
        <pc:spChg chg="del mod">
          <ac:chgData name="Henry Oporto Castro" userId="ea825b660e2c2e26" providerId="LiveId" clId="{C20B0F53-E5BF-41EE-8092-4D94984B4788}" dt="2024-11-13T13:12:03.023" v="5488" actId="478"/>
          <ac:spMkLst>
            <pc:docMk/>
            <pc:sldMk cId="3929734637" sldId="259"/>
            <ac:spMk id="6" creationId="{6DBD1D10-F05B-FDE3-492C-DBDDF6A0A6AC}"/>
          </ac:spMkLst>
        </pc:spChg>
        <pc:spChg chg="add mod">
          <ac:chgData name="Henry Oporto Castro" userId="ea825b660e2c2e26" providerId="LiveId" clId="{C20B0F53-E5BF-41EE-8092-4D94984B4788}" dt="2024-11-14T12:17:40.425" v="8767" actId="20577"/>
          <ac:spMkLst>
            <pc:docMk/>
            <pc:sldMk cId="3929734637" sldId="259"/>
            <ac:spMk id="11" creationId="{B0AE8665-443B-D1F5-3F93-CEFC0D4CE49D}"/>
          </ac:spMkLst>
        </pc:spChg>
        <pc:spChg chg="mod">
          <ac:chgData name="Henry Oporto Castro" userId="ea825b660e2c2e26" providerId="LiveId" clId="{C20B0F53-E5BF-41EE-8092-4D94984B4788}" dt="2024-11-13T13:16:45.807" v="5524" actId="14100"/>
          <ac:spMkLst>
            <pc:docMk/>
            <pc:sldMk cId="3929734637" sldId="259"/>
            <ac:spMk id="15" creationId="{E29A4D1E-0B6D-098F-0334-2359E00E17D2}"/>
          </ac:spMkLst>
        </pc:spChg>
        <pc:spChg chg="mod">
          <ac:chgData name="Henry Oporto Castro" userId="ea825b660e2c2e26" providerId="LiveId" clId="{C20B0F53-E5BF-41EE-8092-4D94984B4788}" dt="2024-11-13T13:18:07.348" v="5534" actId="14100"/>
          <ac:spMkLst>
            <pc:docMk/>
            <pc:sldMk cId="3929734637" sldId="259"/>
            <ac:spMk id="16" creationId="{6528160A-1C4C-C6B8-71B2-0F21FB2A3674}"/>
          </ac:spMkLst>
        </pc:spChg>
        <pc:spChg chg="mod">
          <ac:chgData name="Henry Oporto Castro" userId="ea825b660e2c2e26" providerId="LiveId" clId="{C20B0F53-E5BF-41EE-8092-4D94984B4788}" dt="2024-11-13T13:30:48.894" v="5922" actId="20577"/>
          <ac:spMkLst>
            <pc:docMk/>
            <pc:sldMk cId="3929734637" sldId="259"/>
            <ac:spMk id="17" creationId="{6D5BCE7D-C533-3DB5-8914-AB04B959B469}"/>
          </ac:spMkLst>
        </pc:spChg>
        <pc:spChg chg="del mod">
          <ac:chgData name="Henry Oporto Castro" userId="ea825b660e2c2e26" providerId="LiveId" clId="{C20B0F53-E5BF-41EE-8092-4D94984B4788}" dt="2024-11-06T11:09:57.357" v="2647" actId="478"/>
          <ac:spMkLst>
            <pc:docMk/>
            <pc:sldMk cId="3929734637" sldId="259"/>
            <ac:spMk id="18" creationId="{A2C64AA1-8C19-F148-21B5-2B6E1342584F}"/>
          </ac:spMkLst>
        </pc:spChg>
        <pc:spChg chg="del">
          <ac:chgData name="Henry Oporto Castro" userId="ea825b660e2c2e26" providerId="LiveId" clId="{C20B0F53-E5BF-41EE-8092-4D94984B4788}" dt="2024-11-06T11:10:00.562" v="2648" actId="478"/>
          <ac:spMkLst>
            <pc:docMk/>
            <pc:sldMk cId="3929734637" sldId="259"/>
            <ac:spMk id="23" creationId="{8AAB02D8-5319-4253-05E6-12665E0DB89F}"/>
          </ac:spMkLst>
        </pc:spChg>
        <pc:spChg chg="add mod">
          <ac:chgData name="Henry Oporto Castro" userId="ea825b660e2c2e26" providerId="LiveId" clId="{C20B0F53-E5BF-41EE-8092-4D94984B4788}" dt="2024-11-13T13:17:59.605" v="5532" actId="1076"/>
          <ac:spMkLst>
            <pc:docMk/>
            <pc:sldMk cId="3929734637" sldId="259"/>
            <ac:spMk id="24" creationId="{F4687D65-BAB0-D184-4B42-35541F473A50}"/>
          </ac:spMkLst>
        </pc:spChg>
        <pc:spChg chg="del">
          <ac:chgData name="Henry Oporto Castro" userId="ea825b660e2c2e26" providerId="LiveId" clId="{C20B0F53-E5BF-41EE-8092-4D94984B4788}" dt="2024-11-06T11:10:05.713" v="2649" actId="478"/>
          <ac:spMkLst>
            <pc:docMk/>
            <pc:sldMk cId="3929734637" sldId="259"/>
            <ac:spMk id="26" creationId="{90FF3A50-AFF8-CAB3-4AE3-809F5B14AFA9}"/>
          </ac:spMkLst>
        </pc:spChg>
        <pc:spChg chg="add">
          <ac:chgData name="Henry Oporto Castro" userId="ea825b660e2c2e26" providerId="LiveId" clId="{C20B0F53-E5BF-41EE-8092-4D94984B4788}" dt="2024-11-13T13:17:11.765" v="5527" actId="11529"/>
          <ac:spMkLst>
            <pc:docMk/>
            <pc:sldMk cId="3929734637" sldId="259"/>
            <ac:spMk id="27" creationId="{25C7EC2E-9ADB-CA3F-FD47-A3EDC04690FE}"/>
          </ac:spMkLst>
        </pc:spChg>
        <pc:spChg chg="mod">
          <ac:chgData name="Henry Oporto Castro" userId="ea825b660e2c2e26" providerId="LiveId" clId="{C20B0F53-E5BF-41EE-8092-4D94984B4788}" dt="2024-11-13T13:17:51.556" v="5531" actId="14100"/>
          <ac:spMkLst>
            <pc:docMk/>
            <pc:sldMk cId="3929734637" sldId="259"/>
            <ac:spMk id="46" creationId="{D36E8DFC-57F1-0E7C-6ABE-85E339BD9492}"/>
          </ac:spMkLst>
        </pc:spChg>
        <pc:spChg chg="del mod">
          <ac:chgData name="Henry Oporto Castro" userId="ea825b660e2c2e26" providerId="LiveId" clId="{C20B0F53-E5BF-41EE-8092-4D94984B4788}" dt="2024-11-13T13:12:23.257" v="5494" actId="478"/>
          <ac:spMkLst>
            <pc:docMk/>
            <pc:sldMk cId="3929734637" sldId="259"/>
            <ac:spMk id="47" creationId="{B0FDA126-2738-0888-D085-05BDB9CECE7D}"/>
          </ac:spMkLst>
        </pc:spChg>
        <pc:spChg chg="del mod">
          <ac:chgData name="Henry Oporto Castro" userId="ea825b660e2c2e26" providerId="LiveId" clId="{C20B0F53-E5BF-41EE-8092-4D94984B4788}" dt="2024-11-13T13:16:54.464" v="5526" actId="478"/>
          <ac:spMkLst>
            <pc:docMk/>
            <pc:sldMk cId="3929734637" sldId="259"/>
            <ac:spMk id="48" creationId="{FD30E1FE-007C-4CED-0D2A-E1F6CAA0276F}"/>
          </ac:spMkLst>
        </pc:spChg>
        <pc:cxnChg chg="add del">
          <ac:chgData name="Henry Oporto Castro" userId="ea825b660e2c2e26" providerId="LiveId" clId="{C20B0F53-E5BF-41EE-8092-4D94984B4788}" dt="2024-11-13T13:12:42.916" v="5498" actId="478"/>
          <ac:cxnSpMkLst>
            <pc:docMk/>
            <pc:sldMk cId="3929734637" sldId="259"/>
            <ac:cxnSpMk id="9" creationId="{DB3FB7DF-3D8F-FF3E-9E66-D93FBE1D6EBC}"/>
          </ac:cxnSpMkLst>
        </pc:cxnChg>
        <pc:cxnChg chg="add del">
          <ac:chgData name="Henry Oporto Castro" userId="ea825b660e2c2e26" providerId="LiveId" clId="{C20B0F53-E5BF-41EE-8092-4D94984B4788}" dt="2024-11-13T13:13:05.571" v="5501" actId="478"/>
          <ac:cxnSpMkLst>
            <pc:docMk/>
            <pc:sldMk cId="3929734637" sldId="259"/>
            <ac:cxnSpMk id="18" creationId="{9A675807-BA88-4CA1-FD81-337D5EC886B2}"/>
          </ac:cxnSpMkLst>
        </pc:cxnChg>
        <pc:cxnChg chg="add del">
          <ac:chgData name="Henry Oporto Castro" userId="ea825b660e2c2e26" providerId="LiveId" clId="{C20B0F53-E5BF-41EE-8092-4D94984B4788}" dt="2024-11-13T13:14:40.364" v="5507" actId="478"/>
          <ac:cxnSpMkLst>
            <pc:docMk/>
            <pc:sldMk cId="3929734637" sldId="259"/>
            <ac:cxnSpMk id="20" creationId="{2ACD7961-D5B8-3F44-13BB-14E10CE35A03}"/>
          </ac:cxnSpMkLst>
        </pc:cxnChg>
        <pc:cxnChg chg="del mod">
          <ac:chgData name="Henry Oporto Castro" userId="ea825b660e2c2e26" providerId="LiveId" clId="{C20B0F53-E5BF-41EE-8092-4D94984B4788}" dt="2024-11-13T13:12:14.910" v="5491" actId="478"/>
          <ac:cxnSpMkLst>
            <pc:docMk/>
            <pc:sldMk cId="3929734637" sldId="259"/>
            <ac:cxnSpMk id="22" creationId="{00000000-0000-0000-0000-000000000000}"/>
          </ac:cxnSpMkLst>
        </pc:cxnChg>
        <pc:cxnChg chg="add del mod">
          <ac:chgData name="Henry Oporto Castro" userId="ea825b660e2c2e26" providerId="LiveId" clId="{C20B0F53-E5BF-41EE-8092-4D94984B4788}" dt="2024-11-13T13:14:51.341" v="5509" actId="478"/>
          <ac:cxnSpMkLst>
            <pc:docMk/>
            <pc:sldMk cId="3929734637" sldId="259"/>
            <ac:cxnSpMk id="23" creationId="{96A181B2-4F06-B6BF-4949-A1C760BAB416}"/>
          </ac:cxnSpMkLst>
        </pc:cxnChg>
        <pc:cxnChg chg="mod">
          <ac:chgData name="Henry Oporto Castro" userId="ea825b660e2c2e26" providerId="LiveId" clId="{C20B0F53-E5BF-41EE-8092-4D94984B4788}" dt="2024-11-13T13:18:03.610" v="5533" actId="14100"/>
          <ac:cxnSpMkLst>
            <pc:docMk/>
            <pc:sldMk cId="3929734637" sldId="259"/>
            <ac:cxnSpMk id="30" creationId="{03C1A93C-151F-E8AC-2EF1-166DD8657D25}"/>
          </ac:cxnSpMkLst>
        </pc:cxnChg>
        <pc:cxnChg chg="mod">
          <ac:chgData name="Henry Oporto Castro" userId="ea825b660e2c2e26" providerId="LiveId" clId="{C20B0F53-E5BF-41EE-8092-4D94984B4788}" dt="2024-11-13T13:16:20.864" v="5517" actId="14100"/>
          <ac:cxnSpMkLst>
            <pc:docMk/>
            <pc:sldMk cId="3929734637" sldId="259"/>
            <ac:cxnSpMk id="32" creationId="{25F1C6FF-5653-F774-C776-DECF409A36A8}"/>
          </ac:cxnSpMkLst>
        </pc:cxnChg>
        <pc:cxnChg chg="del">
          <ac:chgData name="Henry Oporto Castro" userId="ea825b660e2c2e26" providerId="LiveId" clId="{C20B0F53-E5BF-41EE-8092-4D94984B4788}" dt="2024-11-13T13:12:11.460" v="5490" actId="478"/>
          <ac:cxnSpMkLst>
            <pc:docMk/>
            <pc:sldMk cId="3929734637" sldId="259"/>
            <ac:cxnSpMk id="35" creationId="{00000000-0000-0000-0000-000000000000}"/>
          </ac:cxnSpMkLst>
        </pc:cxnChg>
        <pc:cxnChg chg="del mod">
          <ac:chgData name="Henry Oporto Castro" userId="ea825b660e2c2e26" providerId="LiveId" clId="{C20B0F53-E5BF-41EE-8092-4D94984B4788}" dt="2024-11-13T13:12:17.205" v="5492" actId="478"/>
          <ac:cxnSpMkLst>
            <pc:docMk/>
            <pc:sldMk cId="3929734637" sldId="259"/>
            <ac:cxnSpMk id="37" creationId="{00000000-0000-0000-0000-000000000000}"/>
          </ac:cxnSpMkLst>
        </pc:cxnChg>
        <pc:cxnChg chg="mod">
          <ac:chgData name="Henry Oporto Castro" userId="ea825b660e2c2e26" providerId="LiveId" clId="{C20B0F53-E5BF-41EE-8092-4D94984B4788}" dt="2024-11-13T13:16:30.651" v="5520" actId="1076"/>
          <ac:cxnSpMkLst>
            <pc:docMk/>
            <pc:sldMk cId="3929734637" sldId="259"/>
            <ac:cxnSpMk id="39" creationId="{C9D65124-498E-47FD-E2F0-C9B9F6832028}"/>
          </ac:cxnSpMkLst>
        </pc:cxnChg>
        <pc:cxnChg chg="del">
          <ac:chgData name="Henry Oporto Castro" userId="ea825b660e2c2e26" providerId="LiveId" clId="{C20B0F53-E5BF-41EE-8092-4D94984B4788}" dt="2024-11-13T13:12:07.087" v="5489" actId="478"/>
          <ac:cxnSpMkLst>
            <pc:docMk/>
            <pc:sldMk cId="3929734637" sldId="259"/>
            <ac:cxnSpMk id="41" creationId="{00000000-0000-0000-0000-000000000000}"/>
          </ac:cxnSpMkLst>
        </pc:cxnChg>
        <pc:cxnChg chg="del mod">
          <ac:chgData name="Henry Oporto Castro" userId="ea825b660e2c2e26" providerId="LiveId" clId="{C20B0F53-E5BF-41EE-8092-4D94984B4788}" dt="2024-11-13T13:16:14.582" v="5515" actId="478"/>
          <ac:cxnSpMkLst>
            <pc:docMk/>
            <pc:sldMk cId="3929734637" sldId="259"/>
            <ac:cxnSpMk id="42" creationId="{03C1A93C-151F-E8AC-2EF1-166DD8657D25}"/>
          </ac:cxnSpMkLst>
        </pc:cxnChg>
        <pc:cxnChg chg="del">
          <ac:chgData name="Henry Oporto Castro" userId="ea825b660e2c2e26" providerId="LiveId" clId="{C20B0F53-E5BF-41EE-8092-4D94984B4788}" dt="2024-11-13T13:12:31.449" v="5496" actId="478"/>
          <ac:cxnSpMkLst>
            <pc:docMk/>
            <pc:sldMk cId="3929734637" sldId="259"/>
            <ac:cxnSpMk id="44" creationId="{25F1C6FF-5653-F774-C776-DECF409A36A8}"/>
          </ac:cxnSpMkLst>
        </pc:cxnChg>
        <pc:cxnChg chg="del mod">
          <ac:chgData name="Henry Oporto Castro" userId="ea825b660e2c2e26" providerId="LiveId" clId="{C20B0F53-E5BF-41EE-8092-4D94984B4788}" dt="2024-11-13T13:14:54.487" v="5510" actId="478"/>
          <ac:cxnSpMkLst>
            <pc:docMk/>
            <pc:sldMk cId="3929734637" sldId="259"/>
            <ac:cxnSpMk id="45" creationId="{C9D65124-498E-47FD-E2F0-C9B9F6832028}"/>
          </ac:cxnSpMkLst>
        </pc:cxnChg>
      </pc:sldChg>
      <pc:sldChg chg="addSp delSp modSp mod ord modAnim">
        <pc:chgData name="Henry Oporto Castro" userId="ea825b660e2c2e26" providerId="LiveId" clId="{C20B0F53-E5BF-41EE-8092-4D94984B4788}" dt="2024-11-13T12:20:49.411" v="5127"/>
        <pc:sldMkLst>
          <pc:docMk/>
          <pc:sldMk cId="563947169" sldId="260"/>
        </pc:sldMkLst>
        <pc:spChg chg="del mod">
          <ac:chgData name="Henry Oporto Castro" userId="ea825b660e2c2e26" providerId="LiveId" clId="{C20B0F53-E5BF-41EE-8092-4D94984B4788}" dt="2024-11-05T19:00:02.181" v="1679" actId="478"/>
          <ac:spMkLst>
            <pc:docMk/>
            <pc:sldMk cId="563947169" sldId="260"/>
            <ac:spMk id="2" creationId="{68A351C3-6118-89F4-58F7-736910894BE0}"/>
          </ac:spMkLst>
        </pc:spChg>
        <pc:spChg chg="add mod">
          <ac:chgData name="Henry Oporto Castro" userId="ea825b660e2c2e26" providerId="LiveId" clId="{C20B0F53-E5BF-41EE-8092-4D94984B4788}" dt="2024-11-07T19:38:17.690" v="3924" actId="1076"/>
          <ac:spMkLst>
            <pc:docMk/>
            <pc:sldMk cId="563947169" sldId="260"/>
            <ac:spMk id="2" creationId="{C8CE0F6A-EAA0-B02F-80C6-133DC252D6D6}"/>
          </ac:spMkLst>
        </pc:spChg>
        <pc:spChg chg="add mod">
          <ac:chgData name="Henry Oporto Castro" userId="ea825b660e2c2e26" providerId="LiveId" clId="{C20B0F53-E5BF-41EE-8092-4D94984B4788}" dt="2024-11-07T11:38:05.230" v="3759" actId="14100"/>
          <ac:spMkLst>
            <pc:docMk/>
            <pc:sldMk cId="563947169" sldId="260"/>
            <ac:spMk id="3" creationId="{803EB7E0-9B41-1F77-F0EF-279B24BEF47B}"/>
          </ac:spMkLst>
        </pc:spChg>
        <pc:spChg chg="mod">
          <ac:chgData name="Henry Oporto Castro" userId="ea825b660e2c2e26" providerId="LiveId" clId="{C20B0F53-E5BF-41EE-8092-4D94984B4788}" dt="2024-11-07T19:38:11.255" v="3923" actId="14100"/>
          <ac:spMkLst>
            <pc:docMk/>
            <pc:sldMk cId="563947169" sldId="260"/>
            <ac:spMk id="5" creationId="{79977EDF-A131-14BB-19E3-3C54B6E27366}"/>
          </ac:spMkLst>
        </pc:spChg>
        <pc:spChg chg="mod">
          <ac:chgData name="Henry Oporto Castro" userId="ea825b660e2c2e26" providerId="LiveId" clId="{C20B0F53-E5BF-41EE-8092-4D94984B4788}" dt="2024-11-06T11:14:07.795" v="2690" actId="20577"/>
          <ac:spMkLst>
            <pc:docMk/>
            <pc:sldMk cId="563947169" sldId="260"/>
            <ac:spMk id="7" creationId="{003BB75D-E89E-F4F9-A66C-F8D2B114B595}"/>
          </ac:spMkLst>
        </pc:spChg>
        <pc:spChg chg="del mod">
          <ac:chgData name="Henry Oporto Castro" userId="ea825b660e2c2e26" providerId="LiveId" clId="{C20B0F53-E5BF-41EE-8092-4D94984B4788}" dt="2024-11-05T18:56:52.510" v="1376" actId="478"/>
          <ac:spMkLst>
            <pc:docMk/>
            <pc:sldMk cId="563947169" sldId="260"/>
            <ac:spMk id="8" creationId="{98199C54-E49D-6F2F-8534-F57065DCFE9B}"/>
          </ac:spMkLst>
        </pc:spChg>
        <pc:spChg chg="del mod">
          <ac:chgData name="Henry Oporto Castro" userId="ea825b660e2c2e26" providerId="LiveId" clId="{C20B0F53-E5BF-41EE-8092-4D94984B4788}" dt="2024-11-05T18:57:14.932" v="1403" actId="478"/>
          <ac:spMkLst>
            <pc:docMk/>
            <pc:sldMk cId="563947169" sldId="260"/>
            <ac:spMk id="9" creationId="{E30FC228-B111-E9BC-4FA5-77F59AB015CB}"/>
          </ac:spMkLst>
        </pc:spChg>
        <pc:spChg chg="mod">
          <ac:chgData name="Henry Oporto Castro" userId="ea825b660e2c2e26" providerId="LiveId" clId="{C20B0F53-E5BF-41EE-8092-4D94984B4788}" dt="2024-11-05T18:59:56.060" v="1677" actId="20577"/>
          <ac:spMkLst>
            <pc:docMk/>
            <pc:sldMk cId="563947169" sldId="260"/>
            <ac:spMk id="11" creationId="{8C7485F8-98B9-D5D4-9DD0-164D2DC6358B}"/>
          </ac:spMkLst>
        </pc:spChg>
        <pc:spChg chg="del mod">
          <ac:chgData name="Henry Oporto Castro" userId="ea825b660e2c2e26" providerId="LiveId" clId="{C20B0F53-E5BF-41EE-8092-4D94984B4788}" dt="2024-11-05T18:58:35.228" v="1555" actId="478"/>
          <ac:spMkLst>
            <pc:docMk/>
            <pc:sldMk cId="563947169" sldId="260"/>
            <ac:spMk id="12" creationId="{21F8A1C8-4E66-A9BF-1D78-391B8D8DD1C5}"/>
          </ac:spMkLst>
        </pc:spChg>
        <pc:spChg chg="del">
          <ac:chgData name="Henry Oporto Castro" userId="ea825b660e2c2e26" providerId="LiveId" clId="{C20B0F53-E5BF-41EE-8092-4D94984B4788}" dt="2024-11-05T18:59:23.420" v="1641" actId="478"/>
          <ac:spMkLst>
            <pc:docMk/>
            <pc:sldMk cId="563947169" sldId="260"/>
            <ac:spMk id="14" creationId="{7B205D67-29C0-32F2-12BA-E4957CBA8097}"/>
          </ac:spMkLst>
        </pc:spChg>
        <pc:spChg chg="add del mod">
          <ac:chgData name="Henry Oporto Castro" userId="ea825b660e2c2e26" providerId="LiveId" clId="{C20B0F53-E5BF-41EE-8092-4D94984B4788}" dt="2024-11-05T19:02:52.987" v="1928" actId="14100"/>
          <ac:spMkLst>
            <pc:docMk/>
            <pc:sldMk cId="563947169" sldId="260"/>
            <ac:spMk id="17" creationId="{53C222CA-CE87-E747-93F7-6CE3A8FE1EAC}"/>
          </ac:spMkLst>
        </pc:spChg>
        <pc:spChg chg="del">
          <ac:chgData name="Henry Oporto Castro" userId="ea825b660e2c2e26" providerId="LiveId" clId="{C20B0F53-E5BF-41EE-8092-4D94984B4788}" dt="2024-11-05T19:01:17.095" v="1740" actId="478"/>
          <ac:spMkLst>
            <pc:docMk/>
            <pc:sldMk cId="563947169" sldId="260"/>
            <ac:spMk id="19" creationId="{DB0CBC58-5196-488B-B8AA-5808D87D72C9}"/>
          </ac:spMkLst>
        </pc:spChg>
        <pc:spChg chg="del mod">
          <ac:chgData name="Henry Oporto Castro" userId="ea825b660e2c2e26" providerId="LiveId" clId="{C20B0F53-E5BF-41EE-8092-4D94984B4788}" dt="2024-11-05T19:01:55.105" v="1813" actId="478"/>
          <ac:spMkLst>
            <pc:docMk/>
            <pc:sldMk cId="563947169" sldId="260"/>
            <ac:spMk id="20" creationId="{752013D2-9D2B-FD33-4A38-A2CB3B8FA26B}"/>
          </ac:spMkLst>
        </pc:spChg>
        <pc:spChg chg="del">
          <ac:chgData name="Henry Oporto Castro" userId="ea825b660e2c2e26" providerId="LiveId" clId="{C20B0F53-E5BF-41EE-8092-4D94984B4788}" dt="2024-11-05T19:02:31.480" v="1876" actId="478"/>
          <ac:spMkLst>
            <pc:docMk/>
            <pc:sldMk cId="563947169" sldId="260"/>
            <ac:spMk id="21" creationId="{D69BC895-D774-7913-B440-B7E16B38FC35}"/>
          </ac:spMkLst>
        </pc:spChg>
        <pc:spChg chg="del mod">
          <ac:chgData name="Henry Oporto Castro" userId="ea825b660e2c2e26" providerId="LiveId" clId="{C20B0F53-E5BF-41EE-8092-4D94984B4788}" dt="2024-11-05T18:57:48.817" v="1467" actId="478"/>
          <ac:spMkLst>
            <pc:docMk/>
            <pc:sldMk cId="563947169" sldId="260"/>
            <ac:spMk id="23" creationId="{9007DBA1-EFFD-6BDC-8AD8-24DA57299E9A}"/>
          </ac:spMkLst>
        </pc:spChg>
      </pc:sldChg>
      <pc:sldChg chg="delSp modSp mod modAnim">
        <pc:chgData name="Henry Oporto Castro" userId="ea825b660e2c2e26" providerId="LiveId" clId="{C20B0F53-E5BF-41EE-8092-4D94984B4788}" dt="2024-11-15T12:40:52.494" v="9091" actId="20577"/>
        <pc:sldMkLst>
          <pc:docMk/>
          <pc:sldMk cId="2207743541" sldId="264"/>
        </pc:sldMkLst>
        <pc:spChg chg="mod">
          <ac:chgData name="Henry Oporto Castro" userId="ea825b660e2c2e26" providerId="LiveId" clId="{C20B0F53-E5BF-41EE-8092-4D94984B4788}" dt="2024-11-05T15:20:29.089" v="236" actId="14100"/>
          <ac:spMkLst>
            <pc:docMk/>
            <pc:sldMk cId="2207743541" sldId="264"/>
            <ac:spMk id="3" creationId="{6221EDDC-CDAE-2755-C8E9-A757AB88A1B8}"/>
          </ac:spMkLst>
        </pc:spChg>
        <pc:spChg chg="mod">
          <ac:chgData name="Henry Oporto Castro" userId="ea825b660e2c2e26" providerId="LiveId" clId="{C20B0F53-E5BF-41EE-8092-4D94984B4788}" dt="2024-11-05T15:51:38.846" v="1134" actId="14100"/>
          <ac:spMkLst>
            <pc:docMk/>
            <pc:sldMk cId="2207743541" sldId="264"/>
            <ac:spMk id="4" creationId="{5B2A0F08-FC82-AAC0-6D0D-8A8A90B86E0C}"/>
          </ac:spMkLst>
        </pc:spChg>
        <pc:spChg chg="mod">
          <ac:chgData name="Henry Oporto Castro" userId="ea825b660e2c2e26" providerId="LiveId" clId="{C20B0F53-E5BF-41EE-8092-4D94984B4788}" dt="2024-11-05T15:45:03.049" v="917" actId="20577"/>
          <ac:spMkLst>
            <pc:docMk/>
            <pc:sldMk cId="2207743541" sldId="264"/>
            <ac:spMk id="5" creationId="{B7624B0D-4406-E9F7-508A-9EFB6DAA0C0F}"/>
          </ac:spMkLst>
        </pc:spChg>
        <pc:spChg chg="mod">
          <ac:chgData name="Henry Oporto Castro" userId="ea825b660e2c2e26" providerId="LiveId" clId="{C20B0F53-E5BF-41EE-8092-4D94984B4788}" dt="2024-11-15T12:40:52.494" v="9091" actId="20577"/>
          <ac:spMkLst>
            <pc:docMk/>
            <pc:sldMk cId="2207743541" sldId="264"/>
            <ac:spMk id="6" creationId="{D3585306-FF26-1FA0-C524-794415F70A6E}"/>
          </ac:spMkLst>
        </pc:spChg>
        <pc:spChg chg="mod">
          <ac:chgData name="Henry Oporto Castro" userId="ea825b660e2c2e26" providerId="LiveId" clId="{C20B0F53-E5BF-41EE-8092-4D94984B4788}" dt="2024-11-07T19:57:02.463" v="4608" actId="20577"/>
          <ac:spMkLst>
            <pc:docMk/>
            <pc:sldMk cId="2207743541" sldId="264"/>
            <ac:spMk id="7" creationId="{9615B489-4D62-AB3B-607E-71BD7B4E9B9F}"/>
          </ac:spMkLst>
        </pc:spChg>
        <pc:spChg chg="mod">
          <ac:chgData name="Henry Oporto Castro" userId="ea825b660e2c2e26" providerId="LiveId" clId="{C20B0F53-E5BF-41EE-8092-4D94984B4788}" dt="2024-11-06T11:33:46.690" v="3032" actId="14100"/>
          <ac:spMkLst>
            <pc:docMk/>
            <pc:sldMk cId="2207743541" sldId="264"/>
            <ac:spMk id="8" creationId="{06B1660A-0F0E-4479-1773-E736EC17EC27}"/>
          </ac:spMkLst>
        </pc:spChg>
        <pc:spChg chg="del mod">
          <ac:chgData name="Henry Oporto Castro" userId="ea825b660e2c2e26" providerId="LiveId" clId="{C20B0F53-E5BF-41EE-8092-4D94984B4788}" dt="2024-11-05T15:46:20.094" v="925" actId="478"/>
          <ac:spMkLst>
            <pc:docMk/>
            <pc:sldMk cId="2207743541" sldId="264"/>
            <ac:spMk id="9" creationId="{445E2F05-BD18-62F1-7B3E-7C5C5BB4E307}"/>
          </ac:spMkLst>
        </pc:spChg>
        <pc:spChg chg="mod">
          <ac:chgData name="Henry Oporto Castro" userId="ea825b660e2c2e26" providerId="LiveId" clId="{C20B0F53-E5BF-41EE-8092-4D94984B4788}" dt="2024-11-06T11:37:10.948" v="3153" actId="20577"/>
          <ac:spMkLst>
            <pc:docMk/>
            <pc:sldMk cId="2207743541" sldId="264"/>
            <ac:spMk id="10" creationId="{05CEAED2-A2F5-0A24-389B-ACB9F7526F66}"/>
          </ac:spMkLst>
        </pc:spChg>
      </pc:sldChg>
      <pc:sldChg chg="modSp mod modAnim">
        <pc:chgData name="Henry Oporto Castro" userId="ea825b660e2c2e26" providerId="LiveId" clId="{C20B0F53-E5BF-41EE-8092-4D94984B4788}" dt="2024-11-05T18:42:53.352" v="1185"/>
        <pc:sldMkLst>
          <pc:docMk/>
          <pc:sldMk cId="2185254728" sldId="265"/>
        </pc:sldMkLst>
        <pc:spChg chg="mod">
          <ac:chgData name="Henry Oporto Castro" userId="ea825b660e2c2e26" providerId="LiveId" clId="{C20B0F53-E5BF-41EE-8092-4D94984B4788}" dt="2024-11-03T11:29:53.105" v="65" actId="20577"/>
          <ac:spMkLst>
            <pc:docMk/>
            <pc:sldMk cId="2185254728" sldId="265"/>
            <ac:spMk id="9" creationId="{CFBCB16E-6028-1E14-24A5-5648B0496107}"/>
          </ac:spMkLst>
        </pc:spChg>
        <pc:spChg chg="mod">
          <ac:chgData name="Henry Oporto Castro" userId="ea825b660e2c2e26" providerId="LiveId" clId="{C20B0F53-E5BF-41EE-8092-4D94984B4788}" dt="2024-11-03T11:29:04.604" v="57" actId="20577"/>
          <ac:spMkLst>
            <pc:docMk/>
            <pc:sldMk cId="2185254728" sldId="265"/>
            <ac:spMk id="17" creationId="{00000000-0000-0000-0000-000000000000}"/>
          </ac:spMkLst>
        </pc:spChg>
        <pc:spChg chg="mod">
          <ac:chgData name="Henry Oporto Castro" userId="ea825b660e2c2e26" providerId="LiveId" clId="{C20B0F53-E5BF-41EE-8092-4D94984B4788}" dt="2024-11-03T11:27:56.359" v="0" actId="20577"/>
          <ac:spMkLst>
            <pc:docMk/>
            <pc:sldMk cId="2185254728" sldId="265"/>
            <ac:spMk id="20" creationId="{00000000-0000-0000-0000-000000000000}"/>
          </ac:spMkLst>
        </pc:spChg>
      </pc:sldChg>
      <pc:sldChg chg="modSp mod ord modAnim">
        <pc:chgData name="Henry Oporto Castro" userId="ea825b660e2c2e26" providerId="LiveId" clId="{C20B0F53-E5BF-41EE-8092-4D94984B4788}" dt="2024-11-13T12:21:12.670" v="5129"/>
        <pc:sldMkLst>
          <pc:docMk/>
          <pc:sldMk cId="63261048" sldId="266"/>
        </pc:sldMkLst>
        <pc:spChg chg="mod">
          <ac:chgData name="Henry Oporto Castro" userId="ea825b660e2c2e26" providerId="LiveId" clId="{C20B0F53-E5BF-41EE-8092-4D94984B4788}" dt="2024-11-06T11:48:48.663" v="3169" actId="14100"/>
          <ac:spMkLst>
            <pc:docMk/>
            <pc:sldMk cId="63261048" sldId="266"/>
            <ac:spMk id="9" creationId="{CD43B6D1-1155-4FE6-075E-18DA6011724F}"/>
          </ac:spMkLst>
        </pc:spChg>
        <pc:spChg chg="mod">
          <ac:chgData name="Henry Oporto Castro" userId="ea825b660e2c2e26" providerId="LiveId" clId="{C20B0F53-E5BF-41EE-8092-4D94984B4788}" dt="2024-11-06T11:52:38.362" v="3290" actId="20577"/>
          <ac:spMkLst>
            <pc:docMk/>
            <pc:sldMk cId="63261048" sldId="266"/>
            <ac:spMk id="10" creationId="{E71275ED-0FAC-EAB5-394E-2A9CD3D92470}"/>
          </ac:spMkLst>
        </pc:spChg>
        <pc:spChg chg="mod">
          <ac:chgData name="Henry Oporto Castro" userId="ea825b660e2c2e26" providerId="LiveId" clId="{C20B0F53-E5BF-41EE-8092-4D94984B4788}" dt="2024-11-06T11:49:05.699" v="3172" actId="14100"/>
          <ac:spMkLst>
            <pc:docMk/>
            <pc:sldMk cId="63261048" sldId="266"/>
            <ac:spMk id="13" creationId="{9C4854E6-1796-C1D3-59BF-B6853826D6E7}"/>
          </ac:spMkLst>
        </pc:spChg>
      </pc:sldChg>
      <pc:sldChg chg="addSp delSp modSp mod ord modAnim">
        <pc:chgData name="Henry Oporto Castro" userId="ea825b660e2c2e26" providerId="LiveId" clId="{C20B0F53-E5BF-41EE-8092-4D94984B4788}" dt="2024-11-15T22:39:07.338" v="9201" actId="20577"/>
        <pc:sldMkLst>
          <pc:docMk/>
          <pc:sldMk cId="1762091862" sldId="267"/>
        </pc:sldMkLst>
        <pc:spChg chg="mod">
          <ac:chgData name="Henry Oporto Castro" userId="ea825b660e2c2e26" providerId="LiveId" clId="{C20B0F53-E5BF-41EE-8092-4D94984B4788}" dt="2024-11-07T19:42:59.687" v="4195" actId="14100"/>
          <ac:spMkLst>
            <pc:docMk/>
            <pc:sldMk cId="1762091862" sldId="267"/>
            <ac:spMk id="2" creationId="{14014352-6702-9E16-B6B0-D2458C4EB56F}"/>
          </ac:spMkLst>
        </pc:spChg>
        <pc:spChg chg="mod">
          <ac:chgData name="Henry Oporto Castro" userId="ea825b660e2c2e26" providerId="LiveId" clId="{C20B0F53-E5BF-41EE-8092-4D94984B4788}" dt="2024-11-07T19:54:28.983" v="4602" actId="14100"/>
          <ac:spMkLst>
            <pc:docMk/>
            <pc:sldMk cId="1762091862" sldId="267"/>
            <ac:spMk id="3" creationId="{0C7F23D5-552A-9432-73DF-A2BA5DA53A98}"/>
          </ac:spMkLst>
        </pc:spChg>
        <pc:spChg chg="mod">
          <ac:chgData name="Henry Oporto Castro" userId="ea825b660e2c2e26" providerId="LiveId" clId="{C20B0F53-E5BF-41EE-8092-4D94984B4788}" dt="2024-11-15T22:39:07.338" v="9201" actId="20577"/>
          <ac:spMkLst>
            <pc:docMk/>
            <pc:sldMk cId="1762091862" sldId="267"/>
            <ac:spMk id="4" creationId="{0C7F23D5-552A-9432-73DF-A2BA5DA53A98}"/>
          </ac:spMkLst>
        </pc:spChg>
        <pc:spChg chg="add del mod">
          <ac:chgData name="Henry Oporto Castro" userId="ea825b660e2c2e26" providerId="LiveId" clId="{C20B0F53-E5BF-41EE-8092-4D94984B4788}" dt="2024-11-15T22:38:38.538" v="9179" actId="478"/>
          <ac:spMkLst>
            <pc:docMk/>
            <pc:sldMk cId="1762091862" sldId="267"/>
            <ac:spMk id="5" creationId="{E300F03B-295D-B02D-E6BD-584A7FA57870}"/>
          </ac:spMkLst>
        </pc:spChg>
      </pc:sldChg>
      <pc:sldChg chg="modSp add del mod modAnim">
        <pc:chgData name="Henry Oporto Castro" userId="ea825b660e2c2e26" providerId="LiveId" clId="{C20B0F53-E5BF-41EE-8092-4D94984B4788}" dt="2024-11-07T19:40:23.909" v="4086" actId="115"/>
        <pc:sldMkLst>
          <pc:docMk/>
          <pc:sldMk cId="1941994841" sldId="268"/>
        </pc:sldMkLst>
        <pc:spChg chg="mod">
          <ac:chgData name="Henry Oporto Castro" userId="ea825b660e2c2e26" providerId="LiveId" clId="{C20B0F53-E5BF-41EE-8092-4D94984B4788}" dt="2024-11-07T19:39:44.778" v="4043" actId="122"/>
          <ac:spMkLst>
            <pc:docMk/>
            <pc:sldMk cId="1941994841" sldId="268"/>
            <ac:spMk id="2" creationId="{F00531BA-0FF7-1634-359A-475D2A0E20BC}"/>
          </ac:spMkLst>
        </pc:spChg>
        <pc:spChg chg="mod">
          <ac:chgData name="Henry Oporto Castro" userId="ea825b660e2c2e26" providerId="LiveId" clId="{C20B0F53-E5BF-41EE-8092-4D94984B4788}" dt="2024-11-07T19:40:23.909" v="4086" actId="115"/>
          <ac:spMkLst>
            <pc:docMk/>
            <pc:sldMk cId="1941994841" sldId="268"/>
            <ac:spMk id="3" creationId="{3F6644DE-CCC9-0511-DF4C-7E562F414C5E}"/>
          </ac:spMkLst>
        </pc:spChg>
        <pc:spChg chg="mod">
          <ac:chgData name="Henry Oporto Castro" userId="ea825b660e2c2e26" providerId="LiveId" clId="{C20B0F53-E5BF-41EE-8092-4D94984B4788}" dt="2024-11-03T11:38:15.899" v="186" actId="20577"/>
          <ac:spMkLst>
            <pc:docMk/>
            <pc:sldMk cId="1941994841" sldId="268"/>
            <ac:spMk id="21" creationId="{00000000-0000-0000-0000-000000000000}"/>
          </ac:spMkLst>
        </pc:spChg>
        <pc:spChg chg="mod">
          <ac:chgData name="Henry Oporto Castro" userId="ea825b660e2c2e26" providerId="LiveId" clId="{C20B0F53-E5BF-41EE-8092-4D94984B4788}" dt="2024-11-05T19:06:58.333" v="1967" actId="20577"/>
          <ac:spMkLst>
            <pc:docMk/>
            <pc:sldMk cId="1941994841" sldId="268"/>
            <ac:spMk id="23" creationId="{00000000-0000-0000-0000-000000000000}"/>
          </ac:spMkLst>
        </pc:spChg>
        <pc:spChg chg="mod">
          <ac:chgData name="Henry Oporto Castro" userId="ea825b660e2c2e26" providerId="LiveId" clId="{C20B0F53-E5BF-41EE-8092-4D94984B4788}" dt="2024-11-05T18:50:06.401" v="1294" actId="20577"/>
          <ac:spMkLst>
            <pc:docMk/>
            <pc:sldMk cId="1941994841" sldId="268"/>
            <ac:spMk id="24" creationId="{00000000-0000-0000-0000-000000000000}"/>
          </ac:spMkLst>
        </pc:spChg>
      </pc:sldChg>
      <pc:sldChg chg="modSp mod">
        <pc:chgData name="Henry Oporto Castro" userId="ea825b660e2c2e26" providerId="LiveId" clId="{C20B0F53-E5BF-41EE-8092-4D94984B4788}" dt="2024-11-14T12:20:30.722" v="8866" actId="14100"/>
        <pc:sldMkLst>
          <pc:docMk/>
          <pc:sldMk cId="2551020488" sldId="269"/>
        </pc:sldMkLst>
        <pc:spChg chg="mod">
          <ac:chgData name="Henry Oporto Castro" userId="ea825b660e2c2e26" providerId="LiveId" clId="{C20B0F53-E5BF-41EE-8092-4D94984B4788}" dt="2024-11-14T12:20:21.150" v="8864" actId="14100"/>
          <ac:spMkLst>
            <pc:docMk/>
            <pc:sldMk cId="2551020488" sldId="269"/>
            <ac:spMk id="2" creationId="{039400BB-E05C-56F1-111F-86F6A5278D85}"/>
          </ac:spMkLst>
        </pc:spChg>
        <pc:spChg chg="mod">
          <ac:chgData name="Henry Oporto Castro" userId="ea825b660e2c2e26" providerId="LiveId" clId="{C20B0F53-E5BF-41EE-8092-4D94984B4788}" dt="2024-11-14T12:20:30.722" v="8866" actId="14100"/>
          <ac:spMkLst>
            <pc:docMk/>
            <pc:sldMk cId="2551020488" sldId="269"/>
            <ac:spMk id="3" creationId="{197C1D78-2D02-C2E0-4B68-C30C5CA1055B}"/>
          </ac:spMkLst>
        </pc:spChg>
        <pc:picChg chg="mod">
          <ac:chgData name="Henry Oporto Castro" userId="ea825b660e2c2e26" providerId="LiveId" clId="{C20B0F53-E5BF-41EE-8092-4D94984B4788}" dt="2024-11-06T11:19:37.441" v="2696" actId="14100"/>
          <ac:picMkLst>
            <pc:docMk/>
            <pc:sldMk cId="2551020488" sldId="269"/>
            <ac:picMk id="5" creationId="{00000000-0000-0000-0000-000000000000}"/>
          </ac:picMkLst>
        </pc:picChg>
      </pc:sldChg>
      <pc:sldChg chg="new del">
        <pc:chgData name="Henry Oporto Castro" userId="ea825b660e2c2e26" providerId="LiveId" clId="{C20B0F53-E5BF-41EE-8092-4D94984B4788}" dt="2024-11-05T19:08:16.956" v="1971" actId="2696"/>
        <pc:sldMkLst>
          <pc:docMk/>
          <pc:sldMk cId="275438292" sldId="270"/>
        </pc:sldMkLst>
      </pc:sldChg>
      <pc:sldChg chg="addSp delSp modSp new mod ord delAnim modAnim">
        <pc:chgData name="Henry Oporto Castro" userId="ea825b660e2c2e26" providerId="LiveId" clId="{C20B0F53-E5BF-41EE-8092-4D94984B4788}" dt="2024-11-15T22:37:35.786" v="9178" actId="14100"/>
        <pc:sldMkLst>
          <pc:docMk/>
          <pc:sldMk cId="4268124273" sldId="270"/>
        </pc:sldMkLst>
        <pc:spChg chg="add mod">
          <ac:chgData name="Henry Oporto Castro" userId="ea825b660e2c2e26" providerId="LiveId" clId="{C20B0F53-E5BF-41EE-8092-4D94984B4788}" dt="2024-11-15T22:37:21.474" v="9177" actId="14100"/>
          <ac:spMkLst>
            <pc:docMk/>
            <pc:sldMk cId="4268124273" sldId="270"/>
            <ac:spMk id="2" creationId="{466356F4-22CB-8CDA-C6EA-2406E91859AC}"/>
          </ac:spMkLst>
        </pc:spChg>
        <pc:spChg chg="add del mod">
          <ac:chgData name="Henry Oporto Castro" userId="ea825b660e2c2e26" providerId="LiveId" clId="{C20B0F53-E5BF-41EE-8092-4D94984B4788}" dt="2024-11-15T22:35:36.053" v="9097" actId="21"/>
          <ac:spMkLst>
            <pc:docMk/>
            <pc:sldMk cId="4268124273" sldId="270"/>
            <ac:spMk id="3" creationId="{27B745D9-6A41-F5E7-0421-B67CDDB080B3}"/>
          </ac:spMkLst>
        </pc:spChg>
        <pc:spChg chg="add mod">
          <ac:chgData name="Henry Oporto Castro" userId="ea825b660e2c2e26" providerId="LiveId" clId="{C20B0F53-E5BF-41EE-8092-4D94984B4788}" dt="2024-11-15T22:37:35.786" v="9178" actId="14100"/>
          <ac:spMkLst>
            <pc:docMk/>
            <pc:sldMk cId="4268124273" sldId="270"/>
            <ac:spMk id="4" creationId="{264BB249-299F-71BE-A03D-7942FA728196}"/>
          </ac:spMkLst>
        </pc:spChg>
        <pc:spChg chg="add del mod">
          <ac:chgData name="Henry Oporto Castro" userId="ea825b660e2c2e26" providerId="LiveId" clId="{C20B0F53-E5BF-41EE-8092-4D94984B4788}" dt="2024-11-15T22:36:41.483" v="9101" actId="478"/>
          <ac:spMkLst>
            <pc:docMk/>
            <pc:sldMk cId="4268124273" sldId="270"/>
            <ac:spMk id="5" creationId="{9C5D32A2-179C-C08E-C223-3218A10B6A17}"/>
          </ac:spMkLst>
        </pc:spChg>
      </pc:sldChg>
      <pc:sldChg chg="addSp delSp modSp new del mod">
        <pc:chgData name="Henry Oporto Castro" userId="ea825b660e2c2e26" providerId="LiveId" clId="{C20B0F53-E5BF-41EE-8092-4D94984B4788}" dt="2024-11-13T13:36:45.491" v="6045" actId="2696"/>
        <pc:sldMkLst>
          <pc:docMk/>
          <pc:sldMk cId="3743349702" sldId="271"/>
        </pc:sldMkLst>
        <pc:spChg chg="add del mod">
          <ac:chgData name="Henry Oporto Castro" userId="ea825b660e2c2e26" providerId="LiveId" clId="{C20B0F53-E5BF-41EE-8092-4D94984B4788}" dt="2024-11-13T13:33:49.569" v="5926"/>
          <ac:spMkLst>
            <pc:docMk/>
            <pc:sldMk cId="3743349702" sldId="271"/>
            <ac:spMk id="3" creationId="{97DBB2BD-9222-51BE-E447-E62334A16B62}"/>
          </ac:spMkLst>
        </pc:spChg>
      </pc:sldChg>
      <pc:sldChg chg="modSp new mod">
        <pc:chgData name="Henry Oporto Castro" userId="ea825b660e2c2e26" providerId="LiveId" clId="{C20B0F53-E5BF-41EE-8092-4D94984B4788}" dt="2024-11-13T14:02:23.184" v="7019" actId="20577"/>
        <pc:sldMkLst>
          <pc:docMk/>
          <pc:sldMk cId="1125460864" sldId="272"/>
        </pc:sldMkLst>
        <pc:spChg chg="mod">
          <ac:chgData name="Henry Oporto Castro" userId="ea825b660e2c2e26" providerId="LiveId" clId="{C20B0F53-E5BF-41EE-8092-4D94984B4788}" dt="2024-11-13T13:35:06.828" v="6025" actId="113"/>
          <ac:spMkLst>
            <pc:docMk/>
            <pc:sldMk cId="1125460864" sldId="272"/>
            <ac:spMk id="2" creationId="{C785FCA0-B3AF-5B35-2DF9-4F5128C2D693}"/>
          </ac:spMkLst>
        </pc:spChg>
        <pc:spChg chg="mod">
          <ac:chgData name="Henry Oporto Castro" userId="ea825b660e2c2e26" providerId="LiveId" clId="{C20B0F53-E5BF-41EE-8092-4D94984B4788}" dt="2024-11-13T14:02:23.184" v="7019" actId="20577"/>
          <ac:spMkLst>
            <pc:docMk/>
            <pc:sldMk cId="1125460864" sldId="272"/>
            <ac:spMk id="3" creationId="{E719AA8A-3051-DD57-11D6-26095B360514}"/>
          </ac:spMkLst>
        </pc:spChg>
      </pc:sldChg>
      <pc:sldChg chg="modSp new del mod">
        <pc:chgData name="Henry Oporto Castro" userId="ea825b660e2c2e26" providerId="LiveId" clId="{C20B0F53-E5BF-41EE-8092-4D94984B4788}" dt="2024-11-13T13:25:39.278" v="5737" actId="2696"/>
        <pc:sldMkLst>
          <pc:docMk/>
          <pc:sldMk cId="1158055044" sldId="272"/>
        </pc:sldMkLst>
        <pc:spChg chg="mod">
          <ac:chgData name="Henry Oporto Castro" userId="ea825b660e2c2e26" providerId="LiveId" clId="{C20B0F53-E5BF-41EE-8092-4D94984B4788}" dt="2024-11-13T13:24:07.941" v="5721" actId="122"/>
          <ac:spMkLst>
            <pc:docMk/>
            <pc:sldMk cId="1158055044" sldId="272"/>
            <ac:spMk id="2" creationId="{255F762F-1A80-8201-8FA7-25F34E47D591}"/>
          </ac:spMkLst>
        </pc:spChg>
        <pc:spChg chg="mod">
          <ac:chgData name="Henry Oporto Castro" userId="ea825b660e2c2e26" providerId="LiveId" clId="{C20B0F53-E5BF-41EE-8092-4D94984B4788}" dt="2024-11-13T13:24:35.578" v="5736" actId="20577"/>
          <ac:spMkLst>
            <pc:docMk/>
            <pc:sldMk cId="1158055044" sldId="272"/>
            <ac:spMk id="3" creationId="{7EA371FC-E585-6181-3067-550E60ED4210}"/>
          </ac:spMkLst>
        </pc:spChg>
      </pc:sldChg>
      <pc:sldChg chg="modSp new del mod">
        <pc:chgData name="Henry Oporto Castro" userId="ea825b660e2c2e26" providerId="LiveId" clId="{C20B0F53-E5BF-41EE-8092-4D94984B4788}" dt="2024-11-13T13:22:41.371" v="5606" actId="2696"/>
        <pc:sldMkLst>
          <pc:docMk/>
          <pc:sldMk cId="3271061851" sldId="272"/>
        </pc:sldMkLst>
        <pc:spChg chg="mod">
          <ac:chgData name="Henry Oporto Castro" userId="ea825b660e2c2e26" providerId="LiveId" clId="{C20B0F53-E5BF-41EE-8092-4D94984B4788}" dt="2024-11-13T13:21:50.876" v="5605" actId="20577"/>
          <ac:spMkLst>
            <pc:docMk/>
            <pc:sldMk cId="3271061851" sldId="272"/>
            <ac:spMk id="2" creationId="{C5E03B12-37AD-39BC-83A8-79CB20E3CBE2}"/>
          </ac:spMkLst>
        </pc:spChg>
      </pc:sldChg>
    </pc:docChg>
  </pc:docChgLst>
  <pc:docChgLst>
    <pc:chgData name="Henry Oporto Castro" userId="ea825b660e2c2e26" providerId="LiveId" clId="{A3399FF4-9294-4B9E-8567-14ABF863F635}"/>
    <pc:docChg chg="modSld">
      <pc:chgData name="Henry Oporto Castro" userId="ea825b660e2c2e26" providerId="LiveId" clId="{A3399FF4-9294-4B9E-8567-14ABF863F635}" dt="2024-08-08T19:39:25.695" v="1" actId="14100"/>
      <pc:docMkLst>
        <pc:docMk/>
      </pc:docMkLst>
      <pc:sldChg chg="modSp mod">
        <pc:chgData name="Henry Oporto Castro" userId="ea825b660e2c2e26" providerId="LiveId" clId="{A3399FF4-9294-4B9E-8567-14ABF863F635}" dt="2024-08-08T19:39:25.695" v="1" actId="14100"/>
        <pc:sldMkLst>
          <pc:docMk/>
          <pc:sldMk cId="563947169" sldId="260"/>
        </pc:sldMkLst>
        <pc:spChg chg="mod">
          <ac:chgData name="Henry Oporto Castro" userId="ea825b660e2c2e26" providerId="LiveId" clId="{A3399FF4-9294-4B9E-8567-14ABF863F635}" dt="2024-08-08T19:39:22.569" v="0" actId="14100"/>
          <ac:spMkLst>
            <pc:docMk/>
            <pc:sldMk cId="563947169" sldId="260"/>
            <ac:spMk id="20" creationId="{752013D2-9D2B-FD33-4A38-A2CB3B8FA26B}"/>
          </ac:spMkLst>
        </pc:spChg>
        <pc:spChg chg="mod">
          <ac:chgData name="Henry Oporto Castro" userId="ea825b660e2c2e26" providerId="LiveId" clId="{A3399FF4-9294-4B9E-8567-14ABF863F635}" dt="2024-08-08T19:39:25.695" v="1" actId="14100"/>
          <ac:spMkLst>
            <pc:docMk/>
            <pc:sldMk cId="563947169" sldId="260"/>
            <ac:spMk id="21" creationId="{D69BC895-D774-7913-B440-B7E16B38FC3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C6A7C-78DB-465C-B689-5B9FD7F8CB1E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B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70A41-9234-40C4-9EA7-3A971EC7CC07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383146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B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C70A41-9234-40C4-9EA7-3A971EC7CC07}" type="slidenum">
              <a:rPr lang="es-BO" smtClean="0"/>
              <a:pPr/>
              <a:t>5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291115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B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285116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383721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88533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334964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295757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100069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338290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417891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53823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416631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38154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431D9-55C5-4ED1-9BE9-33758FD51E67}" type="datetimeFigureOut">
              <a:rPr lang="es-BO" smtClean="0"/>
              <a:pPr/>
              <a:t>18/11/2024</a:t>
            </a:fld>
            <a:endParaRPr lang="es-B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5DF96-E3B7-4ADF-90FC-60C633AC2F31}" type="slidenum">
              <a:rPr lang="es-BO" smtClean="0"/>
              <a:pPr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364420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9400BB-E05C-56F1-111F-86F6A5278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6951" y="1783832"/>
            <a:ext cx="7277570" cy="704536"/>
          </a:xfrm>
        </p:spPr>
        <p:txBody>
          <a:bodyPr>
            <a:normAutofit/>
          </a:bodyPr>
          <a:lstStyle/>
          <a:p>
            <a:pPr algn="ctr"/>
            <a:r>
              <a:rPr lang="es-BO" sz="3600" b="1" dirty="0"/>
              <a:t>Estrategia de Desarrollo Minero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97C1D78-2D02-C2E0-4B68-C30C5CA10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63277" y="2923082"/>
            <a:ext cx="7016621" cy="1304144"/>
          </a:xfrm>
        </p:spPr>
        <p:txBody>
          <a:bodyPr>
            <a:noAutofit/>
          </a:bodyPr>
          <a:lstStyle/>
          <a:p>
            <a:pPr algn="ctr"/>
            <a:r>
              <a:rPr lang="es-BO" sz="2800" b="1" dirty="0"/>
              <a:t>HACIA UNA MINERÍA SOSTENIBLE, </a:t>
            </a:r>
          </a:p>
          <a:p>
            <a:pPr algn="ctr"/>
            <a:r>
              <a:rPr lang="es-BO" sz="2800" b="1" dirty="0"/>
              <a:t>COMPETITIVA E INCLUSIVA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022" y="737118"/>
            <a:ext cx="4016849" cy="520648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516" y="5201587"/>
            <a:ext cx="2548328" cy="34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1020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00531BA-0FF7-1634-359A-475D2A0E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921"/>
            <a:ext cx="10515600" cy="749507"/>
          </a:xfrm>
        </p:spPr>
        <p:txBody>
          <a:bodyPr>
            <a:normAutofit/>
          </a:bodyPr>
          <a:lstStyle/>
          <a:p>
            <a:pPr algn="ctr"/>
            <a:r>
              <a:rPr lang="es-BO" sz="2800" b="1" dirty="0"/>
              <a:t>PUNTO DE INFLEXION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F6644DE-CCC9-0511-DF4C-7E562F414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9292"/>
            <a:ext cx="10515600" cy="526154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BO" sz="2000" b="1" dirty="0"/>
              <a:t>Condición necesaria</a:t>
            </a:r>
            <a:r>
              <a:rPr lang="es-BO" sz="2000" dirty="0"/>
              <a:t>: alinear intereses y voluntades de actores claves: </a:t>
            </a:r>
          </a:p>
          <a:p>
            <a:pPr marL="0" indent="0">
              <a:buNone/>
            </a:pPr>
            <a:endParaRPr lang="es-BO" sz="2000" dirty="0"/>
          </a:p>
          <a:p>
            <a:pPr lvl="1"/>
            <a:r>
              <a:rPr lang="es-BO" sz="2000" dirty="0"/>
              <a:t>Visión compartida de desarrollo minero</a:t>
            </a:r>
          </a:p>
          <a:p>
            <a:pPr lvl="1"/>
            <a:r>
              <a:rPr lang="es-BO" sz="2000" dirty="0"/>
              <a:t>Estrategia clara, políticas consistentes </a:t>
            </a:r>
          </a:p>
          <a:p>
            <a:pPr lvl="1"/>
            <a:r>
              <a:rPr lang="es-BO" sz="2000" dirty="0"/>
              <a:t>Leyes adecuadas y efectivas</a:t>
            </a:r>
          </a:p>
          <a:p>
            <a:endParaRPr lang="es-BO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s-BO" sz="2000" b="1" dirty="0"/>
              <a:t>Condiciones generales: </a:t>
            </a:r>
            <a:r>
              <a:rPr lang="es-BO" sz="2000" dirty="0"/>
              <a:t>Estado de derecho, justicia independiente, gobernabilidad, </a:t>
            </a:r>
          </a:p>
          <a:p>
            <a:pPr marL="0" indent="0">
              <a:buNone/>
            </a:pPr>
            <a:r>
              <a:rPr lang="es-BO" sz="2000" dirty="0"/>
              <a:t>    estabilidad macroeconómica. </a:t>
            </a:r>
          </a:p>
          <a:p>
            <a:pPr marL="0" indent="0">
              <a:buNone/>
            </a:pPr>
            <a:endParaRPr lang="es-BO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s-BO" sz="2000" dirty="0"/>
              <a:t>Bolivia está inmersa en una </a:t>
            </a:r>
            <a:r>
              <a:rPr lang="es-BO" sz="2000" b="1" dirty="0"/>
              <a:t>transición política y económica</a:t>
            </a:r>
            <a:r>
              <a:rPr lang="es-BO" sz="2000" dirty="0"/>
              <a:t>. La apuesta por una nueva minería encaja en este cambio de ciclo. </a:t>
            </a:r>
          </a:p>
          <a:p>
            <a:pPr marL="0" indent="0">
              <a:buNone/>
            </a:pPr>
            <a:endParaRPr lang="es-BO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s-BO" sz="2000" dirty="0"/>
              <a:t> Forma parte del </a:t>
            </a:r>
            <a:r>
              <a:rPr lang="es-BO" sz="2000" b="1" dirty="0"/>
              <a:t>nuevo contrato social </a:t>
            </a:r>
            <a:r>
              <a:rPr lang="es-BO" sz="2000" dirty="0"/>
              <a:t>que debemos construir. </a:t>
            </a:r>
            <a:r>
              <a:rPr lang="es-BO" sz="2000" u="sng" dirty="0"/>
              <a:t>un nuevo comienzo</a:t>
            </a:r>
            <a:r>
              <a:rPr lang="es-BO" sz="2000" dirty="0"/>
              <a:t> </a:t>
            </a:r>
            <a:endParaRPr lang="es-BO" sz="2000" u="sng" dirty="0"/>
          </a:p>
          <a:p>
            <a:pPr>
              <a:buFontTx/>
              <a:buChar char="-"/>
            </a:pPr>
            <a:endParaRPr lang="es-BO" sz="2000" dirty="0"/>
          </a:p>
        </p:txBody>
      </p:sp>
    </p:spTree>
    <p:extLst>
      <p:ext uri="{BB962C8B-B14F-4D97-AF65-F5344CB8AC3E}">
        <p14:creationId xmlns:p14="http://schemas.microsoft.com/office/powerpoint/2010/main" xmlns="" val="194199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xmlns="" id="{C0F880F9-DB80-1263-64B4-6BE8BC9158DE}"/>
              </a:ext>
            </a:extLst>
          </p:cNvPr>
          <p:cNvSpPr/>
          <p:nvPr/>
        </p:nvSpPr>
        <p:spPr>
          <a:xfrm>
            <a:off x="704538" y="1535826"/>
            <a:ext cx="3147934" cy="479685"/>
          </a:xfrm>
          <a:prstGeom prst="roundRect">
            <a:avLst>
              <a:gd name="adj" fmla="val 10313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SOSTENIBLE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03BB75D-E89E-F4F9-A66C-F8D2B114B595}"/>
              </a:ext>
            </a:extLst>
          </p:cNvPr>
          <p:cNvSpPr txBox="1"/>
          <p:nvPr/>
        </p:nvSpPr>
        <p:spPr>
          <a:xfrm>
            <a:off x="704532" y="2439382"/>
            <a:ext cx="31479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/>
              <a:t>Desarrollo de reservas de minerales</a:t>
            </a:r>
          </a:p>
          <a:p>
            <a:endParaRPr lang="es-BO" dirty="0"/>
          </a:p>
          <a:p>
            <a:r>
              <a:rPr lang="es-BO" dirty="0"/>
              <a:t>Bajo impacto ambiental. </a:t>
            </a:r>
          </a:p>
          <a:p>
            <a:r>
              <a:rPr lang="es-BO" dirty="0"/>
              <a:t>Uso racional de RR.NN</a:t>
            </a:r>
          </a:p>
          <a:p>
            <a:endParaRPr lang="es-BO" dirty="0"/>
          </a:p>
          <a:p>
            <a:r>
              <a:rPr lang="es-BO" dirty="0"/>
              <a:t>Relaciones laborales y comunitarias colaborativas</a:t>
            </a:r>
          </a:p>
          <a:p>
            <a:endParaRPr lang="es-BO" dirty="0"/>
          </a:p>
          <a:p>
            <a:r>
              <a:rPr lang="es-BO" dirty="0"/>
              <a:t>Reglas claras y estables.</a:t>
            </a:r>
          </a:p>
          <a:p>
            <a:r>
              <a:rPr lang="es-BO" dirty="0"/>
              <a:t>Institucionalidad</a:t>
            </a:r>
          </a:p>
          <a:p>
            <a:endParaRPr lang="es-BO" dirty="0"/>
          </a:p>
        </p:txBody>
      </p:sp>
      <p:sp>
        <p:nvSpPr>
          <p:cNvPr id="10" name="Rectángulo redondeado 9">
            <a:extLst>
              <a:ext uri="{FF2B5EF4-FFF2-40B4-BE49-F238E27FC236}">
                <a16:creationId xmlns:a16="http://schemas.microsoft.com/office/drawing/2014/main" xmlns="" id="{BE9F0FD8-B003-FE9D-BA6E-EB550A0C3BC6}"/>
              </a:ext>
            </a:extLst>
          </p:cNvPr>
          <p:cNvSpPr/>
          <p:nvPr/>
        </p:nvSpPr>
        <p:spPr>
          <a:xfrm>
            <a:off x="4542019" y="1535826"/>
            <a:ext cx="3013023" cy="479685"/>
          </a:xfrm>
          <a:prstGeom prst="roundRect">
            <a:avLst>
              <a:gd name="adj" fmla="val 7136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COMPETITIVA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8C7485F8-98B9-D5D4-9DD0-164D2DC6358B}"/>
              </a:ext>
            </a:extLst>
          </p:cNvPr>
          <p:cNvSpPr txBox="1"/>
          <p:nvPr/>
        </p:nvSpPr>
        <p:spPr>
          <a:xfrm>
            <a:off x="4542017" y="2528845"/>
            <a:ext cx="3297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/>
              <a:t>Capacidad de atraer inversión. </a:t>
            </a:r>
          </a:p>
          <a:p>
            <a:endParaRPr lang="es-BO" dirty="0"/>
          </a:p>
          <a:p>
            <a:r>
              <a:rPr lang="es-BO" dirty="0"/>
              <a:t>Mayor productividad. Menos</a:t>
            </a:r>
          </a:p>
          <a:p>
            <a:r>
              <a:rPr lang="es-BO" dirty="0"/>
              <a:t>dependencia de precios altos. </a:t>
            </a:r>
          </a:p>
          <a:p>
            <a:endParaRPr lang="es-BO" dirty="0"/>
          </a:p>
          <a:p>
            <a:r>
              <a:rPr lang="es-BO" dirty="0"/>
              <a:t>Oferta diversificada de exportaciones mineras. </a:t>
            </a:r>
          </a:p>
          <a:p>
            <a:endParaRPr lang="es-BO" dirty="0"/>
          </a:p>
          <a:p>
            <a:r>
              <a:rPr lang="es-BO" dirty="0"/>
              <a:t>Industria de proveedores</a:t>
            </a:r>
          </a:p>
        </p:txBody>
      </p:sp>
      <p:sp>
        <p:nvSpPr>
          <p:cNvPr id="16" name="Rectángulo redondeado 15">
            <a:extLst>
              <a:ext uri="{FF2B5EF4-FFF2-40B4-BE49-F238E27FC236}">
                <a16:creationId xmlns:a16="http://schemas.microsoft.com/office/drawing/2014/main" xmlns="" id="{F27DD0F9-44AB-7021-0B46-1AF30F6BAECE}"/>
              </a:ext>
            </a:extLst>
          </p:cNvPr>
          <p:cNvSpPr/>
          <p:nvPr/>
        </p:nvSpPr>
        <p:spPr>
          <a:xfrm>
            <a:off x="8339530" y="1535826"/>
            <a:ext cx="2858123" cy="539647"/>
          </a:xfrm>
          <a:prstGeom prst="roundRect">
            <a:avLst>
              <a:gd name="adj" fmla="val 8901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INCLUSIVA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53C222CA-CE87-E747-93F7-6CE3A8FE1EAC}"/>
              </a:ext>
            </a:extLst>
          </p:cNvPr>
          <p:cNvSpPr txBox="1"/>
          <p:nvPr/>
        </p:nvSpPr>
        <p:spPr>
          <a:xfrm>
            <a:off x="8264583" y="2528846"/>
            <a:ext cx="31479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/>
              <a:t>Empleo formal y digno. </a:t>
            </a:r>
          </a:p>
          <a:p>
            <a:endParaRPr lang="es-BO" dirty="0"/>
          </a:p>
          <a:p>
            <a:r>
              <a:rPr lang="es-BO" dirty="0"/>
              <a:t>PYMES mineras eficientes, articuladas a cadenas productivas.  </a:t>
            </a:r>
          </a:p>
          <a:p>
            <a:endParaRPr lang="es-BO" dirty="0"/>
          </a:p>
          <a:p>
            <a:r>
              <a:rPr lang="es-BO" dirty="0"/>
              <a:t>Reparto equitativo de la renta minera. </a:t>
            </a:r>
          </a:p>
          <a:p>
            <a:endParaRPr lang="es-BO" dirty="0"/>
          </a:p>
          <a:p>
            <a:r>
              <a:rPr lang="es-BO" dirty="0"/>
              <a:t>Inversión social en regiones y comunidades mineras</a:t>
            </a:r>
          </a:p>
          <a:p>
            <a:endParaRPr lang="es-BO" dirty="0"/>
          </a:p>
          <a:p>
            <a:endParaRPr lang="es-BO" dirty="0"/>
          </a:p>
          <a:p>
            <a:endParaRPr lang="es-B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49E370B8-2DB1-0055-36F5-9933A63A1E9A}"/>
              </a:ext>
            </a:extLst>
          </p:cNvPr>
          <p:cNvSpPr txBox="1"/>
          <p:nvPr/>
        </p:nvSpPr>
        <p:spPr>
          <a:xfrm>
            <a:off x="629583" y="402661"/>
            <a:ext cx="3597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000" b="1" dirty="0"/>
              <a:t>¿QUE MINERÍA QUEREMOS?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79977EDF-A131-14BB-19E3-3C54B6E27366}"/>
              </a:ext>
            </a:extLst>
          </p:cNvPr>
          <p:cNvSpPr txBox="1"/>
          <p:nvPr/>
        </p:nvSpPr>
        <p:spPr>
          <a:xfrm>
            <a:off x="4347149" y="164893"/>
            <a:ext cx="72152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BO" sz="2000" b="1" dirty="0"/>
          </a:p>
          <a:p>
            <a:pPr algn="ctr"/>
            <a:r>
              <a:rPr lang="es-BO" sz="2000" b="1" dirty="0"/>
              <a:t>UNA MINERIA SOSTENIBLE, COMPETITIVA E INCLUSIVA. </a:t>
            </a:r>
          </a:p>
          <a:p>
            <a:pPr algn="ctr"/>
            <a:endParaRPr lang="es-BO" sz="20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803EB7E0-9B41-1F77-F0EF-279B24BEF47B}"/>
              </a:ext>
            </a:extLst>
          </p:cNvPr>
          <p:cNvSpPr txBox="1"/>
          <p:nvPr/>
        </p:nvSpPr>
        <p:spPr>
          <a:xfrm>
            <a:off x="3402768" y="6086007"/>
            <a:ext cx="5741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b="1" dirty="0"/>
              <a:t>BOLIVIA: PROVEEDOR MUNDIAL DE MINERALES   </a:t>
            </a: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xmlns="" id="{C8CE0F6A-EAA0-B02F-80C6-133DC252D6D6}"/>
              </a:ext>
            </a:extLst>
          </p:cNvPr>
          <p:cNvSpPr/>
          <p:nvPr/>
        </p:nvSpPr>
        <p:spPr>
          <a:xfrm>
            <a:off x="3792496" y="573649"/>
            <a:ext cx="494682" cy="2977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56394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0" grpId="0" animBg="1"/>
      <p:bldP spid="11" grpId="0"/>
      <p:bldP spid="16" grpId="0" animBg="1"/>
      <p:bldP spid="17" grpId="0"/>
      <p:bldP spid="2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xmlns="" id="{6221EDDC-CDAE-2755-C8E9-A757AB88A1B8}"/>
              </a:ext>
            </a:extLst>
          </p:cNvPr>
          <p:cNvSpPr/>
          <p:nvPr/>
        </p:nvSpPr>
        <p:spPr>
          <a:xfrm>
            <a:off x="3665397" y="2013639"/>
            <a:ext cx="4327112" cy="1135406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2000" dirty="0"/>
              <a:t>NUEVA ERA DE LA MINERIA </a:t>
            </a:r>
          </a:p>
          <a:p>
            <a:pPr algn="ctr"/>
            <a:r>
              <a:rPr lang="es-BO" sz="2000" dirty="0"/>
              <a:t>EN EL MUNDO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5B2A0F08-FC82-AAC0-6D0D-8A8A90B86E0C}"/>
              </a:ext>
            </a:extLst>
          </p:cNvPr>
          <p:cNvSpPr txBox="1"/>
          <p:nvPr/>
        </p:nvSpPr>
        <p:spPr>
          <a:xfrm>
            <a:off x="304799" y="299803"/>
            <a:ext cx="2918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/>
              <a:t>Crece el comercio de minerales (10% anual) Transición energética y  revolución tecnológica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B7624B0D-4406-E9F7-508A-9EFB6DAA0C0F}"/>
              </a:ext>
            </a:extLst>
          </p:cNvPr>
          <p:cNvSpPr txBox="1"/>
          <p:nvPr/>
        </p:nvSpPr>
        <p:spPr>
          <a:xfrm>
            <a:off x="3820015" y="299803"/>
            <a:ext cx="34202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/>
              <a:t>La minería experimenta cambios tecnológicos, productivos, comerciales. Cadenas de valor sofisticadas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D3585306-FF26-1FA0-C524-794415F70A6E}"/>
              </a:ext>
            </a:extLst>
          </p:cNvPr>
          <p:cNvSpPr txBox="1"/>
          <p:nvPr/>
        </p:nvSpPr>
        <p:spPr>
          <a:xfrm>
            <a:off x="7837377" y="299803"/>
            <a:ext cx="4199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/>
              <a:t>Declinación de los yacimientos.</a:t>
            </a:r>
            <a:r>
              <a:rPr lang="es-BO" dirty="0">
                <a:solidFill>
                  <a:prstClr val="black"/>
                </a:solidFill>
              </a:rPr>
              <a:t> Minerales de baja ley, mayor complejidad productiva. </a:t>
            </a:r>
          </a:p>
          <a:p>
            <a:r>
              <a:rPr lang="es-BO" dirty="0"/>
              <a:t>Brecha entre demanda y oferta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9615B489-4D62-AB3B-607E-71BD7B4E9B9F}"/>
              </a:ext>
            </a:extLst>
          </p:cNvPr>
          <p:cNvSpPr txBox="1"/>
          <p:nvPr/>
        </p:nvSpPr>
        <p:spPr>
          <a:xfrm>
            <a:off x="1379094" y="3537680"/>
            <a:ext cx="3582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dirty="0"/>
              <a:t>Mayor conciencia social </a:t>
            </a:r>
          </a:p>
          <a:p>
            <a:r>
              <a:rPr lang="es-BO" dirty="0"/>
              <a:t>de los impactos ambientales </a:t>
            </a:r>
          </a:p>
          <a:p>
            <a:r>
              <a:rPr lang="es-BO" dirty="0"/>
              <a:t>Más conflictos por los recursos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06B1660A-0F0E-4479-1773-E736EC17EC27}"/>
              </a:ext>
            </a:extLst>
          </p:cNvPr>
          <p:cNvSpPr txBox="1"/>
          <p:nvPr/>
        </p:nvSpPr>
        <p:spPr>
          <a:xfrm>
            <a:off x="6880485" y="3537679"/>
            <a:ext cx="3462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dirty="0"/>
              <a:t>Minería sostenible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dirty="0"/>
              <a:t>Inversiones responsables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dirty="0"/>
              <a:t>Capital constructivo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5CEAED2-A2F5-0A24-389B-ACB9F7526F66}"/>
              </a:ext>
            </a:extLst>
          </p:cNvPr>
          <p:cNvSpPr txBox="1"/>
          <p:nvPr/>
        </p:nvSpPr>
        <p:spPr>
          <a:xfrm>
            <a:off x="2038662" y="5126642"/>
            <a:ext cx="8495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000" b="1" dirty="0"/>
              <a:t>La minería del siglo XXI está dominada por empresas y países </a:t>
            </a:r>
          </a:p>
          <a:p>
            <a:pPr algn="ctr"/>
            <a:r>
              <a:rPr lang="es-BO" sz="2000" b="1" dirty="0"/>
              <a:t>innovadores y altos niveles de productividad y competitividad   </a:t>
            </a:r>
          </a:p>
        </p:txBody>
      </p:sp>
    </p:spTree>
    <p:extLst>
      <p:ext uri="{BB962C8B-B14F-4D97-AF65-F5344CB8AC3E}">
        <p14:creationId xmlns:p14="http://schemas.microsoft.com/office/powerpoint/2010/main" xmlns="" val="220774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1D230A5A-D835-1BB9-2988-9B341262EFA8}"/>
              </a:ext>
            </a:extLst>
          </p:cNvPr>
          <p:cNvSpPr txBox="1"/>
          <p:nvPr/>
        </p:nvSpPr>
        <p:spPr>
          <a:xfrm>
            <a:off x="2293496" y="449705"/>
            <a:ext cx="7854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400" b="1" dirty="0"/>
              <a:t>OPORTUNIDADES PARA LA MINERIA BOLIVIANA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CFBCB16E-6028-1E14-24A5-5648B0496107}"/>
              </a:ext>
            </a:extLst>
          </p:cNvPr>
          <p:cNvSpPr txBox="1"/>
          <p:nvPr/>
        </p:nvSpPr>
        <p:spPr>
          <a:xfrm>
            <a:off x="2857386" y="3416607"/>
            <a:ext cx="6727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b="1" dirty="0"/>
              <a:t>CONTRASTE ENTRE LAS OPORTUNIDADES EXISTENTES </a:t>
            </a:r>
          </a:p>
          <a:p>
            <a:pPr algn="ctr"/>
            <a:r>
              <a:rPr lang="es-BO" b="1" dirty="0"/>
              <a:t>    Y LAS LIMITADAS CAPACIDADES ACTUALES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928573" y="1430194"/>
            <a:ext cx="4029075" cy="1296198"/>
            <a:chOff x="8420100" y="606490"/>
            <a:chExt cx="3541745" cy="1812860"/>
          </a:xfrm>
          <a:solidFill>
            <a:schemeClr val="accent1"/>
          </a:solidFill>
        </p:grpSpPr>
        <p:sp>
          <p:nvSpPr>
            <p:cNvPr id="7" name="Rectángulo redondeado 6"/>
            <p:cNvSpPr/>
            <p:nvPr/>
          </p:nvSpPr>
          <p:spPr>
            <a:xfrm>
              <a:off x="8420100" y="606490"/>
              <a:ext cx="3541745" cy="1812860"/>
            </a:xfrm>
            <a:prstGeom prst="roundRect">
              <a:avLst>
                <a:gd name="adj" fmla="val 4075"/>
              </a:avLst>
            </a:prstGeom>
            <a:grp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8615570" y="866636"/>
              <a:ext cx="3128755" cy="101566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s-ES" sz="2000" dirty="0">
                  <a:solidFill>
                    <a:schemeClr val="bg1"/>
                  </a:solidFill>
                </a:rPr>
                <a:t>Tendencia de crecimiento en la demanda de minerales</a:t>
              </a: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6738823" y="1449278"/>
            <a:ext cx="4029075" cy="1296198"/>
            <a:chOff x="8420100" y="606490"/>
            <a:chExt cx="3541745" cy="1812860"/>
          </a:xfrm>
          <a:solidFill>
            <a:schemeClr val="accent1"/>
          </a:solidFill>
        </p:grpSpPr>
        <p:sp>
          <p:nvSpPr>
            <p:cNvPr id="13" name="Rectángulo redondeado 12"/>
            <p:cNvSpPr/>
            <p:nvPr/>
          </p:nvSpPr>
          <p:spPr>
            <a:xfrm>
              <a:off x="8420100" y="606490"/>
              <a:ext cx="3541745" cy="1812860"/>
            </a:xfrm>
            <a:prstGeom prst="roundRect">
              <a:avLst>
                <a:gd name="adj" fmla="val 3095"/>
              </a:avLst>
            </a:prstGeom>
            <a:grp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8615572" y="866636"/>
              <a:ext cx="3124492" cy="990048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s-BO" sz="2000" dirty="0">
                  <a:solidFill>
                    <a:schemeClr val="bg1"/>
                  </a:solidFill>
                </a:rPr>
                <a:t>Mayor inversión exploratoria en varias regiones del mundo</a:t>
              </a: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928573" y="4625919"/>
            <a:ext cx="4029075" cy="1296198"/>
            <a:chOff x="8420100" y="606490"/>
            <a:chExt cx="3541745" cy="1812860"/>
          </a:xfrm>
          <a:solidFill>
            <a:schemeClr val="accent1"/>
          </a:solidFill>
        </p:grpSpPr>
        <p:sp>
          <p:nvSpPr>
            <p:cNvPr id="16" name="Rectángulo redondeado 15"/>
            <p:cNvSpPr/>
            <p:nvPr/>
          </p:nvSpPr>
          <p:spPr>
            <a:xfrm>
              <a:off x="8420100" y="606490"/>
              <a:ext cx="3541745" cy="1812860"/>
            </a:xfrm>
            <a:prstGeom prst="roundRect">
              <a:avLst>
                <a:gd name="adj" fmla="val 4859"/>
              </a:avLst>
            </a:prstGeom>
            <a:grp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8615570" y="866636"/>
              <a:ext cx="3128755" cy="1420504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s-BO" sz="2000" dirty="0">
                  <a:solidFill>
                    <a:schemeClr val="bg1"/>
                  </a:solidFill>
                </a:rPr>
                <a:t>Bolivia posee recursos minerales y ventajas geográficas </a:t>
              </a: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6869155" y="4734070"/>
            <a:ext cx="4029075" cy="1296198"/>
            <a:chOff x="8420100" y="606490"/>
            <a:chExt cx="3541745" cy="1812860"/>
          </a:xfrm>
          <a:solidFill>
            <a:schemeClr val="accent1"/>
          </a:solidFill>
        </p:grpSpPr>
        <p:sp>
          <p:nvSpPr>
            <p:cNvPr id="19" name="Rectángulo redondeado 18"/>
            <p:cNvSpPr/>
            <p:nvPr/>
          </p:nvSpPr>
          <p:spPr>
            <a:xfrm>
              <a:off x="8420100" y="606490"/>
              <a:ext cx="3541745" cy="1812860"/>
            </a:xfrm>
            <a:prstGeom prst="roundRect">
              <a:avLst>
                <a:gd name="adj" fmla="val 4271"/>
              </a:avLst>
            </a:prstGeom>
            <a:grp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8615570" y="866636"/>
              <a:ext cx="3128755" cy="990048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s-BO" sz="2000" dirty="0">
                  <a:solidFill>
                    <a:schemeClr val="bg1"/>
                  </a:solidFill>
                </a:rPr>
                <a:t>Somos un país con </a:t>
              </a:r>
            </a:p>
            <a:p>
              <a:pPr algn="ctr"/>
              <a:r>
                <a:rPr lang="es-BO" sz="2000" dirty="0">
                  <a:solidFill>
                    <a:schemeClr val="bg1"/>
                  </a:solidFill>
                </a:rPr>
                <a:t>tradición minera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18525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784B1C75-87B6-99EB-E06E-0DEAE2C0C065}"/>
              </a:ext>
            </a:extLst>
          </p:cNvPr>
          <p:cNvSpPr txBox="1"/>
          <p:nvPr/>
        </p:nvSpPr>
        <p:spPr>
          <a:xfrm>
            <a:off x="1120201" y="280090"/>
            <a:ext cx="9676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400" b="1" dirty="0"/>
              <a:t>EL PROCESO  QUE SOCAVA LAS POTENCIALIDADES DEL PAIS</a:t>
            </a: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xmlns="" id="{5AC2ACC0-6028-3FCD-05A2-BDE72E54A2B2}"/>
              </a:ext>
            </a:extLst>
          </p:cNvPr>
          <p:cNvSpPr/>
          <p:nvPr/>
        </p:nvSpPr>
        <p:spPr>
          <a:xfrm>
            <a:off x="274693" y="859173"/>
            <a:ext cx="2784328" cy="1080000"/>
          </a:xfrm>
          <a:prstGeom prst="roundRect">
            <a:avLst>
              <a:gd name="adj" fmla="val 4908"/>
            </a:avLst>
          </a:prstGeom>
          <a:ln>
            <a:solidFill>
              <a:schemeClr val="accent1"/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Inseguridad jurídica, Restricciones múltiples </a:t>
            </a:r>
          </a:p>
          <a:p>
            <a:pPr algn="ctr"/>
            <a:r>
              <a:rPr lang="es-BO" dirty="0"/>
              <a:t>Impuestos excesivos 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xmlns="" id="{06D0BD07-7D9C-A2BA-25C7-A9F95F4B6895}"/>
              </a:ext>
            </a:extLst>
          </p:cNvPr>
          <p:cNvSpPr/>
          <p:nvPr/>
        </p:nvSpPr>
        <p:spPr>
          <a:xfrm>
            <a:off x="3393856" y="859173"/>
            <a:ext cx="2520000" cy="1080000"/>
          </a:xfrm>
          <a:prstGeom prst="roundRect">
            <a:avLst>
              <a:gd name="adj" fmla="val 6084"/>
            </a:avLst>
          </a:prstGeom>
          <a:ln>
            <a:solidFill>
              <a:schemeClr val="accent1"/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Sequía de inversiones</a:t>
            </a:r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xmlns="" id="{A92F7C45-4F25-8607-EDAB-E9F2DC7CAEFA}"/>
              </a:ext>
            </a:extLst>
          </p:cNvPr>
          <p:cNvSpPr/>
          <p:nvPr/>
        </p:nvSpPr>
        <p:spPr>
          <a:xfrm>
            <a:off x="9158365" y="859173"/>
            <a:ext cx="2520000" cy="1080000"/>
          </a:xfrm>
          <a:prstGeom prst="roundRect">
            <a:avLst>
              <a:gd name="adj" fmla="val 4567"/>
            </a:avLst>
          </a:prstGeom>
          <a:ln>
            <a:solidFill>
              <a:schemeClr val="accent1"/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Carencia de nuevos proyectos mineros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xmlns="" id="{ED6DFB8B-7551-99BC-6567-8F1C16A978F3}"/>
              </a:ext>
            </a:extLst>
          </p:cNvPr>
          <p:cNvSpPr/>
          <p:nvPr/>
        </p:nvSpPr>
        <p:spPr>
          <a:xfrm>
            <a:off x="6295242" y="859173"/>
            <a:ext cx="2520000" cy="1080000"/>
          </a:xfrm>
          <a:prstGeom prst="roundRect">
            <a:avLst>
              <a:gd name="adj" fmla="val 2844"/>
            </a:avLst>
          </a:prstGeom>
          <a:ln>
            <a:solidFill>
              <a:schemeClr val="accent1"/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Agotamiento de minas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xmlns="" id="{7702A334-97D3-5C9A-B61A-25581C856AC3}"/>
              </a:ext>
            </a:extLst>
          </p:cNvPr>
          <p:cNvCxnSpPr>
            <a:cxnSpLocks/>
          </p:cNvCxnSpPr>
          <p:nvPr/>
        </p:nvCxnSpPr>
        <p:spPr>
          <a:xfrm>
            <a:off x="2098866" y="1784455"/>
            <a:ext cx="3747541" cy="8340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F64C9C83-0574-76B8-F287-184F11B6B5D0}"/>
              </a:ext>
            </a:extLst>
          </p:cNvPr>
          <p:cNvCxnSpPr>
            <a:stCxn id="21" idx="0"/>
          </p:cNvCxnSpPr>
          <p:nvPr/>
        </p:nvCxnSpPr>
        <p:spPr>
          <a:xfrm flipV="1">
            <a:off x="6087460" y="1823923"/>
            <a:ext cx="4422098" cy="7550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>
            <a:extLst>
              <a:ext uri="{FF2B5EF4-FFF2-40B4-BE49-F238E27FC236}">
                <a16:creationId xmlns:a16="http://schemas.microsoft.com/office/drawing/2014/main" xmlns="" id="{F86858AB-8CD8-7CCF-C63D-BFA1CBB5C676}"/>
              </a:ext>
            </a:extLst>
          </p:cNvPr>
          <p:cNvSpPr/>
          <p:nvPr/>
        </p:nvSpPr>
        <p:spPr>
          <a:xfrm>
            <a:off x="3209349" y="2579015"/>
            <a:ext cx="5756222" cy="940233"/>
          </a:xfrm>
          <a:prstGeom prst="roundRect">
            <a:avLst>
              <a:gd name="adj" fmla="val 6401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SE DEBILITA LA MINERA PRIVADA</a:t>
            </a:r>
          </a:p>
          <a:p>
            <a:pPr algn="ctr"/>
            <a:r>
              <a:rPr lang="es-BO" dirty="0"/>
              <a:t>(piedra angular de la minería nacional)</a:t>
            </a:r>
          </a:p>
        </p:txBody>
      </p:sp>
      <p:sp>
        <p:nvSpPr>
          <p:cNvPr id="22" name="Flecha: hacia abajo 21">
            <a:extLst>
              <a:ext uri="{FF2B5EF4-FFF2-40B4-BE49-F238E27FC236}">
                <a16:creationId xmlns:a16="http://schemas.microsoft.com/office/drawing/2014/main" xmlns="" id="{049553E3-6607-0F7B-D96B-B555AA0A5142}"/>
              </a:ext>
            </a:extLst>
          </p:cNvPr>
          <p:cNvSpPr/>
          <p:nvPr/>
        </p:nvSpPr>
        <p:spPr>
          <a:xfrm>
            <a:off x="5870103" y="3692589"/>
            <a:ext cx="434714" cy="28481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23" name="Rectángulo redondeado 22">
            <a:extLst>
              <a:ext uri="{FF2B5EF4-FFF2-40B4-BE49-F238E27FC236}">
                <a16:creationId xmlns:a16="http://schemas.microsoft.com/office/drawing/2014/main" xmlns="" id="{FBC17FB0-F28C-318F-8E07-706003663D7B}"/>
              </a:ext>
            </a:extLst>
          </p:cNvPr>
          <p:cNvSpPr/>
          <p:nvPr/>
        </p:nvSpPr>
        <p:spPr>
          <a:xfrm>
            <a:off x="2098866" y="3865471"/>
            <a:ext cx="3492432" cy="720000"/>
          </a:xfrm>
          <a:prstGeom prst="roundRect">
            <a:avLst>
              <a:gd name="adj" fmla="val 6084"/>
            </a:avLst>
          </a:prstGeom>
          <a:solidFill>
            <a:schemeClr val="accent1">
              <a:alpha val="97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La renta minera se contrae</a:t>
            </a:r>
          </a:p>
        </p:txBody>
      </p:sp>
      <p:sp>
        <p:nvSpPr>
          <p:cNvPr id="24" name="Rectángulo redondeado 23">
            <a:extLst>
              <a:ext uri="{FF2B5EF4-FFF2-40B4-BE49-F238E27FC236}">
                <a16:creationId xmlns:a16="http://schemas.microsoft.com/office/drawing/2014/main" xmlns="" id="{446E9B6C-6A5C-FC77-002A-09A51FA682C3}"/>
              </a:ext>
            </a:extLst>
          </p:cNvPr>
          <p:cNvSpPr/>
          <p:nvPr/>
        </p:nvSpPr>
        <p:spPr>
          <a:xfrm>
            <a:off x="6530717" y="3865471"/>
            <a:ext cx="3047997" cy="720000"/>
          </a:xfrm>
          <a:prstGeom prst="roundRect">
            <a:avLst>
              <a:gd name="adj" fmla="val 6084"/>
            </a:avLst>
          </a:prstGeom>
          <a:solidFill>
            <a:schemeClr val="accent1">
              <a:alpha val="97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Menos ingresos para </a:t>
            </a:r>
          </a:p>
          <a:p>
            <a:pPr algn="ctr"/>
            <a:r>
              <a:rPr lang="es-BO" dirty="0"/>
              <a:t>las regiones mineras</a:t>
            </a:r>
          </a:p>
        </p:txBody>
      </p:sp>
      <p:sp>
        <p:nvSpPr>
          <p:cNvPr id="28" name="Rectángulo redondeado 27">
            <a:extLst>
              <a:ext uri="{FF2B5EF4-FFF2-40B4-BE49-F238E27FC236}">
                <a16:creationId xmlns:a16="http://schemas.microsoft.com/office/drawing/2014/main" xmlns="" id="{2CF6EC08-1D08-5E13-71AE-AB7A3DDF2FFB}"/>
              </a:ext>
            </a:extLst>
          </p:cNvPr>
          <p:cNvSpPr/>
          <p:nvPr/>
        </p:nvSpPr>
        <p:spPr>
          <a:xfrm>
            <a:off x="320259" y="5141625"/>
            <a:ext cx="3600000" cy="690833"/>
          </a:xfrm>
          <a:prstGeom prst="roundRect">
            <a:avLst>
              <a:gd name="adj" fmla="val 8129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Avance de la minería informal y </a:t>
            </a:r>
          </a:p>
          <a:p>
            <a:pPr algn="ctr"/>
            <a:r>
              <a:rPr lang="es-BO" dirty="0"/>
              <a:t>explotaciones ilegales</a:t>
            </a:r>
          </a:p>
        </p:txBody>
      </p:sp>
      <p:sp>
        <p:nvSpPr>
          <p:cNvPr id="29" name="Rectángulo redondeado 28">
            <a:extLst>
              <a:ext uri="{FF2B5EF4-FFF2-40B4-BE49-F238E27FC236}">
                <a16:creationId xmlns:a16="http://schemas.microsoft.com/office/drawing/2014/main" xmlns="" id="{BACD84F9-BEE5-E744-4C3F-E690C9FA0224}"/>
              </a:ext>
            </a:extLst>
          </p:cNvPr>
          <p:cNvSpPr/>
          <p:nvPr/>
        </p:nvSpPr>
        <p:spPr>
          <a:xfrm>
            <a:off x="4287460" y="5141625"/>
            <a:ext cx="3600000" cy="730301"/>
          </a:xfrm>
          <a:prstGeom prst="roundRect">
            <a:avLst>
              <a:gd name="adj" fmla="val 7911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Depredación ambiental </a:t>
            </a:r>
          </a:p>
        </p:txBody>
      </p:sp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xmlns="" id="{2628CDEE-910C-A70F-60A1-7A72E4F4CA0D}"/>
              </a:ext>
            </a:extLst>
          </p:cNvPr>
          <p:cNvSpPr/>
          <p:nvPr/>
        </p:nvSpPr>
        <p:spPr>
          <a:xfrm>
            <a:off x="8272539" y="5181092"/>
            <a:ext cx="3600000" cy="690834"/>
          </a:xfrm>
          <a:prstGeom prst="roundRect">
            <a:avLst>
              <a:gd name="adj" fmla="val 451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Ambiente tóxico para los negocios mineros </a:t>
            </a:r>
          </a:p>
        </p:txBody>
      </p:sp>
    </p:spTree>
    <p:extLst>
      <p:ext uri="{BB962C8B-B14F-4D97-AF65-F5344CB8AC3E}">
        <p14:creationId xmlns:p14="http://schemas.microsoft.com/office/powerpoint/2010/main" xmlns="" val="375361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21" grpId="0" animBg="1"/>
      <p:bldP spid="23" grpId="0" animBg="1"/>
      <p:bldP spid="24" grpId="0" animBg="1"/>
      <p:bldP spid="28" grpId="0" animBg="1"/>
      <p:bldP spid="29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07DA29C-83A3-EFE4-B640-33B819545034}"/>
              </a:ext>
            </a:extLst>
          </p:cNvPr>
          <p:cNvSpPr txBox="1"/>
          <p:nvPr/>
        </p:nvSpPr>
        <p:spPr>
          <a:xfrm>
            <a:off x="2152180" y="286794"/>
            <a:ext cx="756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400" b="1" dirty="0"/>
              <a:t>PROCESO VIRTUOSO DE UNA NUEVA MINERIA </a:t>
            </a:r>
            <a:endParaRPr lang="es-BO" b="1" dirty="0"/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xmlns="" id="{A5677589-9F40-DBE9-68F3-223F8A33BEFC}"/>
              </a:ext>
            </a:extLst>
          </p:cNvPr>
          <p:cNvSpPr/>
          <p:nvPr/>
        </p:nvSpPr>
        <p:spPr>
          <a:xfrm>
            <a:off x="292308" y="1020900"/>
            <a:ext cx="3600000" cy="1080000"/>
          </a:xfrm>
          <a:prstGeom prst="roundRect">
            <a:avLst>
              <a:gd name="adj" fmla="val 5143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Shock de inversión</a:t>
            </a:r>
          </a:p>
        </p:txBody>
      </p: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xmlns="" id="{8076A9F4-A1F2-D9B8-C9C4-F926F29067CF}"/>
              </a:ext>
            </a:extLst>
          </p:cNvPr>
          <p:cNvSpPr/>
          <p:nvPr/>
        </p:nvSpPr>
        <p:spPr>
          <a:xfrm>
            <a:off x="4313421" y="1020900"/>
            <a:ext cx="3600000" cy="1080000"/>
          </a:xfrm>
          <a:prstGeom prst="roundRect">
            <a:avLst>
              <a:gd name="adj" fmla="val 6436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Aumento de reservas y proyectos mineros. </a:t>
            </a:r>
          </a:p>
          <a:p>
            <a:pPr algn="ctr"/>
            <a:r>
              <a:rPr lang="es-BO" dirty="0"/>
              <a:t>Impulso a proveedores locales</a:t>
            </a: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xmlns="" id="{0F21EA72-A118-6DEE-B943-105E5352D64F}"/>
              </a:ext>
            </a:extLst>
          </p:cNvPr>
          <p:cNvSpPr/>
          <p:nvPr/>
        </p:nvSpPr>
        <p:spPr>
          <a:xfrm>
            <a:off x="8224762" y="1020900"/>
            <a:ext cx="3600000" cy="1080000"/>
          </a:xfrm>
          <a:prstGeom prst="roundRect">
            <a:avLst>
              <a:gd name="adj" fmla="val 44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Divisas e ingresos para el Estado y las regiones. </a:t>
            </a:r>
          </a:p>
          <a:p>
            <a:pPr algn="ctr"/>
            <a:r>
              <a:rPr lang="es-BO" dirty="0"/>
              <a:t>Más y mejores empleos  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142656D5-297A-A8A5-B791-6ED66D0AB87F}"/>
              </a:ext>
            </a:extLst>
          </p:cNvPr>
          <p:cNvCxnSpPr/>
          <p:nvPr/>
        </p:nvCxnSpPr>
        <p:spPr>
          <a:xfrm>
            <a:off x="2152180" y="1612125"/>
            <a:ext cx="0" cy="128740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xmlns="" id="{B20A4FEC-552B-794B-50B8-19D203863A20}"/>
              </a:ext>
            </a:extLst>
          </p:cNvPr>
          <p:cNvCxnSpPr/>
          <p:nvPr/>
        </p:nvCxnSpPr>
        <p:spPr>
          <a:xfrm>
            <a:off x="2139847" y="2889365"/>
            <a:ext cx="2173574" cy="235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98495437-9D1C-4266-898F-9B67D7CC0342}"/>
              </a:ext>
            </a:extLst>
          </p:cNvPr>
          <p:cNvCxnSpPr/>
          <p:nvPr/>
        </p:nvCxnSpPr>
        <p:spPr>
          <a:xfrm>
            <a:off x="7919179" y="2898950"/>
            <a:ext cx="2098623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ángulo redondeado 14">
            <a:extLst>
              <a:ext uri="{FF2B5EF4-FFF2-40B4-BE49-F238E27FC236}">
                <a16:creationId xmlns:a16="http://schemas.microsoft.com/office/drawing/2014/main" xmlns="" id="{E29A4D1E-0B6D-098F-0334-2359E00E17D2}"/>
              </a:ext>
            </a:extLst>
          </p:cNvPr>
          <p:cNvSpPr/>
          <p:nvPr/>
        </p:nvSpPr>
        <p:spPr>
          <a:xfrm>
            <a:off x="2285998" y="3302629"/>
            <a:ext cx="3600000" cy="1007061"/>
          </a:xfrm>
          <a:prstGeom prst="roundRect">
            <a:avLst>
              <a:gd name="adj" fmla="val 4319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Sustentabilidad </a:t>
            </a:r>
            <a:r>
              <a:rPr lang="en-US" dirty="0" err="1"/>
              <a:t>ambiental</a:t>
            </a:r>
            <a:endParaRPr lang="es-BO" dirty="0"/>
          </a:p>
        </p:txBody>
      </p:sp>
      <p:sp>
        <p:nvSpPr>
          <p:cNvPr id="16" name="Rectángulo redondeado 15">
            <a:extLst>
              <a:ext uri="{FF2B5EF4-FFF2-40B4-BE49-F238E27FC236}">
                <a16:creationId xmlns:a16="http://schemas.microsoft.com/office/drawing/2014/main" xmlns="" id="{6528160A-1C4C-C6B8-71B2-0F21FB2A3674}"/>
              </a:ext>
            </a:extLst>
          </p:cNvPr>
          <p:cNvSpPr/>
          <p:nvPr/>
        </p:nvSpPr>
        <p:spPr>
          <a:xfrm>
            <a:off x="7442616" y="3302629"/>
            <a:ext cx="3545173" cy="1007061"/>
          </a:xfrm>
          <a:prstGeom prst="roundRect">
            <a:avLst>
              <a:gd name="adj" fmla="val 6613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Capital </a:t>
            </a:r>
            <a:r>
              <a:rPr lang="en-US" dirty="0" err="1"/>
              <a:t>humano</a:t>
            </a:r>
            <a:endParaRPr lang="en-US" dirty="0"/>
          </a:p>
          <a:p>
            <a:pPr algn="ctr"/>
            <a:r>
              <a:rPr lang="en-US" dirty="0"/>
              <a:t>I + D + I</a:t>
            </a:r>
          </a:p>
          <a:p>
            <a:pPr algn="ctr"/>
            <a:endParaRPr lang="en-US" dirty="0"/>
          </a:p>
          <a:p>
            <a:pPr algn="ctr"/>
            <a:endParaRPr lang="es-BO" dirty="0"/>
          </a:p>
        </p:txBody>
      </p:sp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xmlns="" id="{6D5BCE7D-C533-3DB5-8914-AB04B959B469}"/>
              </a:ext>
            </a:extLst>
          </p:cNvPr>
          <p:cNvSpPr/>
          <p:nvPr/>
        </p:nvSpPr>
        <p:spPr>
          <a:xfrm>
            <a:off x="4556662" y="4600318"/>
            <a:ext cx="4377128" cy="904380"/>
          </a:xfrm>
          <a:prstGeom prst="roundRect">
            <a:avLst>
              <a:gd name="adj" fmla="val 9259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Institucionalidad y gobernanza</a:t>
            </a:r>
          </a:p>
          <a:p>
            <a:pPr algn="ctr"/>
            <a:r>
              <a:rPr lang="es-BO" dirty="0"/>
              <a:t>(seguridad y confianza)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xmlns="" id="{03C1A93C-151F-E8AC-2EF1-166DD8657D25}"/>
              </a:ext>
            </a:extLst>
          </p:cNvPr>
          <p:cNvCxnSpPr>
            <a:cxnSpLocks/>
          </p:cNvCxnSpPr>
          <p:nvPr/>
        </p:nvCxnSpPr>
        <p:spPr>
          <a:xfrm flipV="1">
            <a:off x="4085998" y="3225691"/>
            <a:ext cx="5339692" cy="336971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xmlns="" id="{25F1C6FF-5653-F774-C776-DECF409A36A8}"/>
              </a:ext>
            </a:extLst>
          </p:cNvPr>
          <p:cNvCxnSpPr>
            <a:cxnSpLocks/>
          </p:cNvCxnSpPr>
          <p:nvPr/>
        </p:nvCxnSpPr>
        <p:spPr>
          <a:xfrm flipV="1">
            <a:off x="4085998" y="3429000"/>
            <a:ext cx="0" cy="27886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xmlns="" id="{7E65ABD7-3F79-B87F-F4C3-D32C0930B800}"/>
              </a:ext>
            </a:extLst>
          </p:cNvPr>
          <p:cNvCxnSpPr/>
          <p:nvPr/>
        </p:nvCxnSpPr>
        <p:spPr>
          <a:xfrm>
            <a:off x="9166485" y="3757296"/>
            <a:ext cx="0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xmlns="" id="{84430919-BF7A-922C-FF7C-C1B830121338}"/>
              </a:ext>
            </a:extLst>
          </p:cNvPr>
          <p:cNvCxnSpPr>
            <a:cxnSpLocks/>
          </p:cNvCxnSpPr>
          <p:nvPr/>
        </p:nvCxnSpPr>
        <p:spPr>
          <a:xfrm flipH="1">
            <a:off x="9166485" y="3772286"/>
            <a:ext cx="76131" cy="2998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xmlns="" id="{C9D65124-498E-47FD-E2F0-C9B9F6832028}"/>
              </a:ext>
            </a:extLst>
          </p:cNvPr>
          <p:cNvCxnSpPr/>
          <p:nvPr/>
        </p:nvCxnSpPr>
        <p:spPr>
          <a:xfrm>
            <a:off x="9425690" y="3347399"/>
            <a:ext cx="0" cy="215263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Abrir llave 42">
            <a:extLst>
              <a:ext uri="{FF2B5EF4-FFF2-40B4-BE49-F238E27FC236}">
                <a16:creationId xmlns:a16="http://schemas.microsoft.com/office/drawing/2014/main" xmlns="" id="{FD30E1FE-007C-4CED-0D2A-E1F6CAA0276F}"/>
              </a:ext>
            </a:extLst>
          </p:cNvPr>
          <p:cNvSpPr/>
          <p:nvPr/>
        </p:nvSpPr>
        <p:spPr>
          <a:xfrm>
            <a:off x="2096125" y="3682464"/>
            <a:ext cx="119922" cy="1873648"/>
          </a:xfrm>
          <a:prstGeom prst="leftBrac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xmlns="" id="{D36E8DFC-57F1-0E7C-6ABE-85E339BD9492}"/>
              </a:ext>
            </a:extLst>
          </p:cNvPr>
          <p:cNvSpPr txBox="1"/>
          <p:nvPr/>
        </p:nvSpPr>
        <p:spPr>
          <a:xfrm>
            <a:off x="119921" y="4062334"/>
            <a:ext cx="192995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BO" b="1" dirty="0"/>
              <a:t>CIMIENTOS</a:t>
            </a:r>
          </a:p>
          <a:p>
            <a:r>
              <a:rPr lang="es-BO" b="1" dirty="0"/>
              <a:t>NECESARIOS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4FE7EF94-94C6-53D5-3D42-1D885637D8C6}"/>
              </a:ext>
            </a:extLst>
          </p:cNvPr>
          <p:cNvCxnSpPr/>
          <p:nvPr/>
        </p:nvCxnSpPr>
        <p:spPr>
          <a:xfrm>
            <a:off x="10017802" y="1899456"/>
            <a:ext cx="0" cy="1019814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0AE8665-443B-D1F5-3F93-CEFC0D4CE49D}"/>
              </a:ext>
            </a:extLst>
          </p:cNvPr>
          <p:cNvSpPr txBox="1"/>
          <p:nvPr/>
        </p:nvSpPr>
        <p:spPr>
          <a:xfrm>
            <a:off x="1439056" y="5846740"/>
            <a:ext cx="8578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400" b="1" dirty="0"/>
              <a:t>Bolivia: potencia minera y actor clave </a:t>
            </a:r>
          </a:p>
          <a:p>
            <a:pPr algn="ctr"/>
            <a:r>
              <a:rPr lang="es-BO" sz="2400" b="1" dirty="0"/>
              <a:t>  en la transición energética y la electromovilidad </a:t>
            </a:r>
          </a:p>
        </p:txBody>
      </p:sp>
      <p:sp>
        <p:nvSpPr>
          <p:cNvPr id="24" name="Flecha: hacia arriba 23">
            <a:extLst>
              <a:ext uri="{FF2B5EF4-FFF2-40B4-BE49-F238E27FC236}">
                <a16:creationId xmlns:a16="http://schemas.microsoft.com/office/drawing/2014/main" xmlns="" id="{F4687D65-BAB0-D184-4B42-35541F473A50}"/>
              </a:ext>
            </a:extLst>
          </p:cNvPr>
          <p:cNvSpPr/>
          <p:nvPr/>
        </p:nvSpPr>
        <p:spPr>
          <a:xfrm>
            <a:off x="6173293" y="2418293"/>
            <a:ext cx="824461" cy="544401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27" name="Abrir llave 26">
            <a:extLst>
              <a:ext uri="{FF2B5EF4-FFF2-40B4-BE49-F238E27FC236}">
                <a16:creationId xmlns:a16="http://schemas.microsoft.com/office/drawing/2014/main" xmlns="" id="{25C7EC2E-9ADB-CA3F-FD47-A3EDC04690FE}"/>
              </a:ext>
            </a:extLst>
          </p:cNvPr>
          <p:cNvSpPr/>
          <p:nvPr/>
        </p:nvSpPr>
        <p:spPr>
          <a:xfrm>
            <a:off x="2049875" y="3302629"/>
            <a:ext cx="166172" cy="21231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</p:spTree>
    <p:extLst>
      <p:ext uri="{BB962C8B-B14F-4D97-AF65-F5344CB8AC3E}">
        <p14:creationId xmlns:p14="http://schemas.microsoft.com/office/powerpoint/2010/main" xmlns="" val="392973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5" grpId="0" animBg="1"/>
      <p:bldP spid="16" grpId="0" animBg="1"/>
      <p:bldP spid="17" grpId="0" animBg="1"/>
      <p:bldP spid="4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4014352-6702-9E16-B6B0-D2458C4EB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931"/>
            <a:ext cx="10515600" cy="774471"/>
          </a:xfrm>
        </p:spPr>
        <p:txBody>
          <a:bodyPr>
            <a:normAutofit/>
          </a:bodyPr>
          <a:lstStyle/>
          <a:p>
            <a:pPr algn="ctr"/>
            <a:r>
              <a:rPr lang="es-BO" sz="2400" b="1" dirty="0"/>
              <a:t>META DE CRECIMIENTO DEL PIB MINERO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C7F23D5-552A-9432-73DF-A2BA5DA53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481" y="953311"/>
            <a:ext cx="10397247" cy="4098373"/>
          </a:xfrm>
          <a:prstGeom prst="roundRect">
            <a:avLst>
              <a:gd name="adj" fmla="val 3712"/>
            </a:avLst>
          </a:pr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tIns="360000" rIns="360000" bIns="360000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400" dirty="0"/>
              <a:t>En 5 años, duplicar el valor de la producción minera: </a:t>
            </a:r>
          </a:p>
          <a:p>
            <a:pPr marL="0" indent="0">
              <a:buNone/>
            </a:pPr>
            <a:r>
              <a:rPr lang="es-ES" sz="2400" dirty="0"/>
              <a:t>   Pasar de US$ 2.751 millones (2023) a US$ 5.322 millones. </a:t>
            </a:r>
          </a:p>
          <a:p>
            <a:pPr marL="0" indent="0">
              <a:buNone/>
            </a:pPr>
            <a:r>
              <a:rPr lang="es-ES" sz="2400" dirty="0"/>
              <a:t>        </a:t>
            </a:r>
          </a:p>
          <a:p>
            <a:r>
              <a:rPr lang="es-ES" sz="2400" dirty="0"/>
              <a:t>El </a:t>
            </a:r>
            <a:r>
              <a:rPr lang="es-ES" sz="2400" b="0" i="0" u="none" strike="noStrike" baseline="0" dirty="0"/>
              <a:t>PIB minero debería representar </a:t>
            </a:r>
            <a:r>
              <a:rPr lang="es-ES" sz="2400" b="0" i="0" u="sng" strike="noStrike" baseline="0" dirty="0"/>
              <a:t>10% del PIB de Bolivia</a:t>
            </a:r>
            <a:r>
              <a:rPr lang="es-ES" sz="2400" b="0" i="0" strike="noStrike" baseline="0" dirty="0"/>
              <a:t>. </a:t>
            </a:r>
          </a:p>
          <a:p>
            <a:pPr marL="0" indent="0">
              <a:buNone/>
            </a:pPr>
            <a:r>
              <a:rPr lang="es-ES" sz="2400" dirty="0"/>
              <a:t>   En 2023 aportó el 5.3%</a:t>
            </a:r>
            <a:r>
              <a:rPr lang="es-ES" sz="2400" b="0" i="0" strike="noStrike" baseline="0" dirty="0"/>
              <a:t> del PIB total.</a:t>
            </a:r>
            <a:r>
              <a:rPr lang="es-ES" sz="2400" b="0" i="0" strike="noStrike" dirty="0"/>
              <a:t> </a:t>
            </a:r>
            <a:endParaRPr lang="es-ES" sz="2400" b="0" i="0" strike="noStrike" baseline="0" dirty="0"/>
          </a:p>
          <a:p>
            <a:pPr marL="0" indent="0">
              <a:buNone/>
            </a:pPr>
            <a:endParaRPr lang="es-ES" sz="2400" u="sng" dirty="0"/>
          </a:p>
          <a:p>
            <a:r>
              <a:rPr lang="es-ES" sz="2400" dirty="0"/>
              <a:t>Equivalente a la participación del sector minero en el PIB del Perú. </a:t>
            </a:r>
          </a:p>
          <a:p>
            <a:pPr marL="0" indent="0">
              <a:buNone/>
            </a:pPr>
            <a:r>
              <a:rPr lang="es-ES" sz="2400" b="0" i="0" u="none" strike="noStrike" baseline="0" dirty="0"/>
              <a:t>   En 2022, el PIB minero de Perú representó el 10.3% del PIB total. </a:t>
            </a:r>
          </a:p>
          <a:p>
            <a:pPr marL="0" indent="0">
              <a:buNone/>
            </a:pPr>
            <a:r>
              <a:rPr lang="es-ES" sz="2400" dirty="0"/>
              <a:t>   </a:t>
            </a:r>
            <a:endParaRPr lang="es-ES" sz="2400" b="0" i="0" u="none" strike="noStrike" baseline="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xmlns="" id="{0C7F23D5-552A-9432-73DF-A2BA5DA53A98}"/>
              </a:ext>
            </a:extLst>
          </p:cNvPr>
          <p:cNvSpPr txBox="1">
            <a:spLocks/>
          </p:cNvSpPr>
          <p:nvPr/>
        </p:nvSpPr>
        <p:spPr>
          <a:xfrm>
            <a:off x="1042481" y="5261548"/>
            <a:ext cx="10397247" cy="1064301"/>
          </a:xfrm>
          <a:prstGeom prst="roundRect">
            <a:avLst>
              <a:gd name="adj" fmla="val 5237"/>
            </a:avLst>
          </a:pr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0" tIns="360000" rIns="360000" bIns="36000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/>
              <a:t>           </a:t>
            </a:r>
            <a:r>
              <a:rPr lang="es-ES" sz="2400">
                <a:solidFill>
                  <a:schemeClr val="dk1"/>
                </a:solidFill>
              </a:rPr>
              <a:t>Movilizar </a:t>
            </a:r>
            <a:r>
              <a:rPr lang="es-ES" sz="2400" dirty="0">
                <a:solidFill>
                  <a:schemeClr val="dk1"/>
                </a:solidFill>
              </a:rPr>
              <a:t>inversiones por US$ 5.085 millones, en 5 años.</a:t>
            </a:r>
            <a:endParaRPr lang="es-BO" sz="2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209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F3F63206-468F-1F9E-B240-D5AC5B926FDE}"/>
              </a:ext>
            </a:extLst>
          </p:cNvPr>
          <p:cNvSpPr txBox="1"/>
          <p:nvPr/>
        </p:nvSpPr>
        <p:spPr>
          <a:xfrm>
            <a:off x="3960909" y="1131279"/>
            <a:ext cx="67155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BO" dirty="0"/>
              <a:t>Fomento y protección de la inversión minera</a:t>
            </a:r>
          </a:p>
          <a:p>
            <a:pPr marL="342900" indent="-342900">
              <a:buAutoNum type="arabicPeriod"/>
            </a:pPr>
            <a:r>
              <a:rPr lang="es-BO" dirty="0"/>
              <a:t>Modernización y formalización de las cooperativas mineras</a:t>
            </a:r>
          </a:p>
          <a:p>
            <a:pPr marL="342900" indent="-342900">
              <a:buAutoNum type="arabicPeriod"/>
            </a:pPr>
            <a:r>
              <a:rPr lang="es-BO" dirty="0"/>
              <a:t>Sustentabilidad socioambiental </a:t>
            </a:r>
          </a:p>
          <a:p>
            <a:pPr marL="342900" indent="-342900">
              <a:buAutoNum type="arabicPeriod"/>
            </a:pPr>
            <a:r>
              <a:rPr lang="es-BO" dirty="0"/>
              <a:t>Recursos humanos calificados </a:t>
            </a:r>
          </a:p>
          <a:p>
            <a:pPr marL="342900" indent="-342900">
              <a:buAutoNum type="arabicPeriod"/>
            </a:pPr>
            <a:r>
              <a:rPr lang="es-BO" dirty="0"/>
              <a:t>Institucionalidad y buena gobernanza 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4B03C93B-4230-DA85-AC8B-3D9D63F2DC04}"/>
              </a:ext>
            </a:extLst>
          </p:cNvPr>
          <p:cNvSpPr txBox="1"/>
          <p:nvPr/>
        </p:nvSpPr>
        <p:spPr>
          <a:xfrm>
            <a:off x="2788169" y="356813"/>
            <a:ext cx="7150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2800" b="1" dirty="0"/>
              <a:t>ESTRATEGIA DE DESARROLLO MINERO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CD43B6D1-1155-4FE6-075E-18DA6011724F}"/>
              </a:ext>
            </a:extLst>
          </p:cNvPr>
          <p:cNvSpPr txBox="1"/>
          <p:nvPr/>
        </p:nvSpPr>
        <p:spPr>
          <a:xfrm>
            <a:off x="3930293" y="3098817"/>
            <a:ext cx="7150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BO" dirty="0"/>
              <a:t>Anteproyecto de Nueva Ley de Minería </a:t>
            </a:r>
          </a:p>
          <a:p>
            <a:pPr marL="342900" indent="-342900">
              <a:buAutoNum type="arabicPeriod"/>
            </a:pPr>
            <a:r>
              <a:rPr lang="es-BO" dirty="0"/>
              <a:t>Anteproyecto de Modificación a la Ley General de Cooperativas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71275ED-0FAC-EAB5-394E-2A9CD3D92470}"/>
              </a:ext>
            </a:extLst>
          </p:cNvPr>
          <p:cNvSpPr txBox="1"/>
          <p:nvPr/>
        </p:nvSpPr>
        <p:spPr>
          <a:xfrm>
            <a:off x="3930293" y="4628051"/>
            <a:ext cx="8046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BO" dirty="0"/>
              <a:t>Un marco normativo e institucional de garantías, incentivos y oportunidades a la inversión y la actividad minera. </a:t>
            </a:r>
          </a:p>
          <a:p>
            <a:pPr marL="342900" indent="-342900">
              <a:buFont typeface="+mj-lt"/>
              <a:buAutoNum type="arabicPeriod"/>
            </a:pPr>
            <a:endParaRPr lang="es-BO" dirty="0"/>
          </a:p>
          <a:p>
            <a:pPr marL="342900" indent="-342900">
              <a:buFont typeface="+mj-lt"/>
              <a:buAutoNum type="arabicPeriod"/>
            </a:pPr>
            <a:r>
              <a:rPr lang="es-BO" dirty="0"/>
              <a:t>Gestión empresarial de las cooperativas; derechos laborales protegidos; capitalización y capacidad de inversión. 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1522BF7D-C233-35A1-F156-B696F25A72D7}"/>
              </a:ext>
            </a:extLst>
          </p:cNvPr>
          <p:cNvSpPr/>
          <p:nvPr/>
        </p:nvSpPr>
        <p:spPr>
          <a:xfrm>
            <a:off x="389336" y="1364105"/>
            <a:ext cx="3240000" cy="72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POLITICAS PRIORITARIAS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8ADB225E-25EF-6742-B90B-D2D09D4AE4D6}"/>
              </a:ext>
            </a:extLst>
          </p:cNvPr>
          <p:cNvSpPr/>
          <p:nvPr/>
        </p:nvSpPr>
        <p:spPr>
          <a:xfrm>
            <a:off x="389336" y="3098817"/>
            <a:ext cx="3240000" cy="72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PROYECTOS LEGISLATIVOS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9C4854E6-1796-C1D3-59BF-B6853826D6E7}"/>
              </a:ext>
            </a:extLst>
          </p:cNvPr>
          <p:cNvSpPr/>
          <p:nvPr/>
        </p:nvSpPr>
        <p:spPr>
          <a:xfrm>
            <a:off x="389336" y="4833529"/>
            <a:ext cx="3240000" cy="72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xmlns="" val="6326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466356F4-22CB-8CDA-C6EA-2406E91859AC}"/>
              </a:ext>
            </a:extLst>
          </p:cNvPr>
          <p:cNvSpPr txBox="1"/>
          <p:nvPr/>
        </p:nvSpPr>
        <p:spPr>
          <a:xfrm>
            <a:off x="989351" y="1379095"/>
            <a:ext cx="1041816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2800" dirty="0"/>
              <a:t>“Las instituciones han sido el motor de la revolución industrial y el crecimiento económico. </a:t>
            </a:r>
          </a:p>
          <a:p>
            <a:endParaRPr lang="es-BO" sz="2800" dirty="0"/>
          </a:p>
          <a:p>
            <a:r>
              <a:rPr lang="es-BO" sz="2800" dirty="0"/>
              <a:t>Muchos piensan que el desarrollo proviene del emprendimiento y la innovación. Pero en realidad primero hay que crear instituciones que puedan cultivar el talento, el capital social y las oportunidades para emprender”. </a:t>
            </a:r>
          </a:p>
          <a:p>
            <a:r>
              <a:rPr lang="es-BO" sz="2400" dirty="0"/>
              <a:t>                                                                            </a:t>
            </a:r>
          </a:p>
          <a:p>
            <a:r>
              <a:rPr lang="es-BO" sz="2400" dirty="0"/>
              <a:t>                                                                          </a:t>
            </a:r>
            <a:r>
              <a:rPr lang="es-BO" sz="2800" dirty="0"/>
              <a:t>James A. Robinson </a:t>
            </a:r>
          </a:p>
          <a:p>
            <a:endParaRPr lang="es-B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64BB249-299F-71BE-A03D-7942FA728196}"/>
              </a:ext>
            </a:extLst>
          </p:cNvPr>
          <p:cNvSpPr txBox="1"/>
          <p:nvPr/>
        </p:nvSpPr>
        <p:spPr>
          <a:xfrm>
            <a:off x="1109272" y="389744"/>
            <a:ext cx="9503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400" b="1" dirty="0"/>
              <a:t>INSTITUCIONALIDAD PARA EL DESARROLLO MINERO  </a:t>
            </a:r>
          </a:p>
        </p:txBody>
      </p:sp>
    </p:spTree>
    <p:extLst>
      <p:ext uri="{BB962C8B-B14F-4D97-AF65-F5344CB8AC3E}">
        <p14:creationId xmlns:p14="http://schemas.microsoft.com/office/powerpoint/2010/main" xmlns="" val="426812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85FCA0-B3AF-5B35-2DF9-4F5128C2D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950"/>
          </a:xfrm>
        </p:spPr>
        <p:txBody>
          <a:bodyPr>
            <a:normAutofit/>
          </a:bodyPr>
          <a:lstStyle/>
          <a:p>
            <a:r>
              <a:rPr lang="es-BO" sz="2800" b="1" dirty="0"/>
              <a:t>El quid de la cuestión: la transformación institucional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719AA8A-3051-DD57-11D6-26095B360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345982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MajritTxRoman"/>
                <a:ea typeface="+mn-ea"/>
                <a:cs typeface="+mn-cs"/>
              </a:rPr>
              <a:t>“Las instituciones inclusivas fomentan la innovación y el emprendimiento, mientras que las instituciones extractivas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MajritTxRoman"/>
                <a:ea typeface="+mn-ea"/>
                <a:cs typeface="+mn-cs"/>
              </a:rPr>
              <a:t>concentran el poder y los recursos en pocas manos, 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srgbClr val="191919"/>
                </a:solidFill>
                <a:latin typeface="MajritTxRoman"/>
              </a:rPr>
              <a:t>conducen</a:t>
            </a:r>
            <a:r>
              <a:rPr kumimoji="0" lang="es-ES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MajritTxRoman"/>
                <a:ea typeface="+mn-ea"/>
                <a:cs typeface="+mn-cs"/>
              </a:rPr>
              <a:t> al estancamiento económico”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>
              <a:solidFill>
                <a:srgbClr val="191919"/>
              </a:solidFill>
              <a:latin typeface="MajritTx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srgbClr val="191919"/>
                </a:solidFill>
                <a:latin typeface="MajritTxRoman"/>
              </a:rPr>
              <a:t>						Daron </a:t>
            </a:r>
            <a:r>
              <a:rPr lang="es-ES" dirty="0" err="1">
                <a:solidFill>
                  <a:srgbClr val="191919"/>
                </a:solidFill>
                <a:latin typeface="MajritTxRoman"/>
              </a:rPr>
              <a:t>Acemoglu</a:t>
            </a:r>
            <a:endParaRPr lang="es-ES" dirty="0">
              <a:solidFill>
                <a:srgbClr val="191919"/>
              </a:solidFill>
              <a:latin typeface="MajritTx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>
              <a:solidFill>
                <a:srgbClr val="191919"/>
              </a:solidFill>
              <a:latin typeface="MajritTx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4608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80000"/>
      </a:accent1>
      <a:accent2>
        <a:srgbClr val="88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1967</TotalTime>
  <Words>750</Words>
  <Application>Microsoft Office PowerPoint</Application>
  <PresentationFormat>Personalizado</PresentationFormat>
  <Paragraphs>140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Estrategia de Desarrollo Minero </vt:lpstr>
      <vt:lpstr>Diapositiva 2</vt:lpstr>
      <vt:lpstr>Diapositiva 3</vt:lpstr>
      <vt:lpstr>Diapositiva 4</vt:lpstr>
      <vt:lpstr>Diapositiva 5</vt:lpstr>
      <vt:lpstr>META DE CRECIMIENTO DEL PIB MINERO </vt:lpstr>
      <vt:lpstr>Diapositiva 7</vt:lpstr>
      <vt:lpstr>Diapositiva 8</vt:lpstr>
      <vt:lpstr>El quid de la cuestión: la transformación institucional </vt:lpstr>
      <vt:lpstr>PUNTO DE INFLEXION  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DE DESARROLLO MINERO</dc:title>
  <dc:creator>Henry Oporto Castro</dc:creator>
  <cp:lastModifiedBy>USUARIO</cp:lastModifiedBy>
  <cp:revision>14</cp:revision>
  <dcterms:created xsi:type="dcterms:W3CDTF">2024-03-28T19:31:00Z</dcterms:created>
  <dcterms:modified xsi:type="dcterms:W3CDTF">2024-11-18T14:06:06Z</dcterms:modified>
</cp:coreProperties>
</file>